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tags/tag41.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Default Extension="gif" ContentType="image/gif"/>
  <Override PartName="/ppt/tags/tag44.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9" r:id="rId1"/>
  </p:sldMasterIdLst>
  <p:notesMasterIdLst>
    <p:notesMasterId r:id="rId56"/>
  </p:notesMasterIdLst>
  <p:sldIdLst>
    <p:sldId id="256" r:id="rId2"/>
    <p:sldId id="257" r:id="rId3"/>
    <p:sldId id="258" r:id="rId4"/>
    <p:sldId id="259" r:id="rId5"/>
    <p:sldId id="260" r:id="rId6"/>
    <p:sldId id="261" r:id="rId7"/>
    <p:sldId id="262" r:id="rId8"/>
    <p:sldId id="266" r:id="rId9"/>
    <p:sldId id="267" r:id="rId10"/>
    <p:sldId id="273" r:id="rId11"/>
    <p:sldId id="268" r:id="rId12"/>
    <p:sldId id="269" r:id="rId13"/>
    <p:sldId id="270" r:id="rId14"/>
    <p:sldId id="271" r:id="rId15"/>
    <p:sldId id="272" r:id="rId16"/>
    <p:sldId id="274" r:id="rId17"/>
    <p:sldId id="275" r:id="rId18"/>
    <p:sldId id="276" r:id="rId19"/>
    <p:sldId id="277" r:id="rId20"/>
    <p:sldId id="278" r:id="rId21"/>
    <p:sldId id="279" r:id="rId22"/>
    <p:sldId id="282" r:id="rId23"/>
    <p:sldId id="283" r:id="rId24"/>
    <p:sldId id="284" r:id="rId25"/>
    <p:sldId id="285" r:id="rId26"/>
    <p:sldId id="286" r:id="rId27"/>
    <p:sldId id="287" r:id="rId28"/>
    <p:sldId id="288" r:id="rId29"/>
    <p:sldId id="290" r:id="rId30"/>
    <p:sldId id="291" r:id="rId31"/>
    <p:sldId id="292" r:id="rId32"/>
    <p:sldId id="293" r:id="rId33"/>
    <p:sldId id="294" r:id="rId34"/>
    <p:sldId id="296" r:id="rId35"/>
    <p:sldId id="295" r:id="rId36"/>
    <p:sldId id="297" r:id="rId37"/>
    <p:sldId id="298" r:id="rId38"/>
    <p:sldId id="299" r:id="rId39"/>
    <p:sldId id="300" r:id="rId40"/>
    <p:sldId id="301" r:id="rId41"/>
    <p:sldId id="303" r:id="rId42"/>
    <p:sldId id="304" r:id="rId43"/>
    <p:sldId id="305" r:id="rId44"/>
    <p:sldId id="306" r:id="rId45"/>
    <p:sldId id="307" r:id="rId46"/>
    <p:sldId id="308" r:id="rId47"/>
    <p:sldId id="309" r:id="rId48"/>
    <p:sldId id="264" r:id="rId49"/>
    <p:sldId id="280" r:id="rId50"/>
    <p:sldId id="281" r:id="rId51"/>
    <p:sldId id="289" r:id="rId52"/>
    <p:sldId id="302" r:id="rId53"/>
    <p:sldId id="265" r:id="rId54"/>
    <p:sldId id="310"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B2B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86" d="100"/>
          <a:sy n="86" d="100"/>
        </p:scale>
        <p:origin x="-102" y="-7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4C870C-93E6-4EB3-ABE5-30026CEAE6CA}" type="datetimeFigureOut">
              <a:rPr lang="pl-PL" smtClean="0"/>
              <a:pPr/>
              <a:t>16.04.2020</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62251E-4884-4C72-B17E-752A8FAA304D}" type="slidenum">
              <a:rPr lang="pl-PL" smtClean="0"/>
              <a:pPr/>
              <a:t>‹#›</a:t>
            </a:fld>
            <a:endParaRPr lang="pl-PL"/>
          </a:p>
        </p:txBody>
      </p:sp>
    </p:spTree>
    <p:extLst>
      <p:ext uri="{BB962C8B-B14F-4D97-AF65-F5344CB8AC3E}">
        <p14:creationId xmlns:p14="http://schemas.microsoft.com/office/powerpoint/2010/main" xmlns="" val="568505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bg>
      <p:bgPr>
        <a:solidFill>
          <a:schemeClr val="accent1"/>
        </a:solidFill>
        <a:effectLst/>
      </p:bgPr>
    </p:bg>
    <p:spTree>
      <p:nvGrpSpPr>
        <p:cNvPr id="1" name=""/>
        <p:cNvGrpSpPr/>
        <p:nvPr/>
      </p:nvGrpSpPr>
      <p:grpSpPr>
        <a:xfrm>
          <a:off x="0" y="0"/>
          <a:ext cx="0" cy="0"/>
          <a:chOff x="0" y="0"/>
          <a:chExt cx="0" cy="0"/>
        </a:xfrm>
      </p:grpSpPr>
      <p:sp>
        <p:nvSpPr>
          <p:cNvPr id="11" name="Freeform 6"/>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pl-PL"/>
              <a:t>Kliknij, aby edytować styl</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B586F45F-9E18-4043-9EC0-2801213A91B9}" type="datetime1">
              <a:rPr lang="pl-PL" smtClean="0"/>
              <a:pPr/>
              <a:t>16.04.2020</a:t>
            </a:fld>
            <a:endParaRPr lang="pl-PL"/>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pl-PL"/>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AAF0AF73-EDE3-4832-9556-D45580304507}" type="slidenum">
              <a:rPr lang="pl-PL" smtClean="0"/>
              <a:pPr/>
              <a:t>‹#›</a:t>
            </a:fld>
            <a:endParaRPr lang="pl-PL"/>
          </a:p>
        </p:txBody>
      </p:sp>
      <p:sp>
        <p:nvSpPr>
          <p:cNvPr id="13" name="Rectangle 12"/>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1972763101"/>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362D763B-5375-442A-AF86-FD7610553411}" type="datetime1">
              <a:rPr lang="pl-PL" smtClean="0"/>
              <a:pPr/>
              <a:t>16.04.2020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AAF0AF73-EDE3-4832-9556-D45580304507}" type="slidenum">
              <a:rPr lang="pl-PL" smtClean="0"/>
              <a:pPr/>
              <a:t>‹#›</a:t>
            </a:fld>
            <a:endParaRPr lang="pl-PL"/>
          </a:p>
        </p:txBody>
      </p:sp>
    </p:spTree>
    <p:extLst>
      <p:ext uri="{BB962C8B-B14F-4D97-AF65-F5344CB8AC3E}">
        <p14:creationId xmlns:p14="http://schemas.microsoft.com/office/powerpoint/2010/main" xmlns="" val="654041710"/>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pl-PL"/>
              <a:t>Kliknij, aby edytować styl</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4B6912CD-36DB-479D-AAFC-ADEBBB5E5C1D}" type="datetime1">
              <a:rPr lang="pl-PL" smtClean="0"/>
              <a:pPr/>
              <a:t>16.04.2020</a:t>
            </a:fld>
            <a:endParaRPr lang="pl-PL"/>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pl-PL"/>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AAF0AF73-EDE3-4832-9556-D45580304507}" type="slidenum">
              <a:rPr lang="pl-PL" smtClean="0"/>
              <a:pPr/>
              <a:t>‹#›</a:t>
            </a:fld>
            <a:endParaRPr lang="pl-PL"/>
          </a:p>
        </p:txBody>
      </p:sp>
      <p:grpSp>
        <p:nvGrpSpPr>
          <p:cNvPr id="7" name="Group 6"/>
          <p:cNvGrpSpPr/>
          <p:nvPr/>
        </p:nvGrpSpPr>
        <p:grpSpPr>
          <a:xfrm>
            <a:off x="0" y="0"/>
            <a:ext cx="2814638" cy="6858000"/>
            <a:chOff x="0" y="0"/>
            <a:chExt cx="2814638" cy="6858000"/>
          </a:xfrm>
        </p:grpSpPr>
        <p:sp>
          <p:nvSpPr>
            <p:cNvPr id="11" name="Freeform 6"/>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xmlns="" val="227410584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CB8D0E26-E187-4217-9045-59E88A79EEC6}" type="datetime1">
              <a:rPr lang="pl-PL" smtClean="0"/>
              <a:pPr/>
              <a:t>16.04.2020</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AAF0AF73-EDE3-4832-9556-D45580304507}" type="slidenum">
              <a:rPr lang="pl-PL" smtClean="0"/>
              <a:pPr/>
              <a:t>‹#›</a:t>
            </a:fld>
            <a:endParaRPr lang="pl-PL"/>
          </a:p>
        </p:txBody>
      </p:sp>
    </p:spTree>
    <p:extLst>
      <p:ext uri="{BB962C8B-B14F-4D97-AF65-F5344CB8AC3E}">
        <p14:creationId xmlns:p14="http://schemas.microsoft.com/office/powerpoint/2010/main" xmlns="" val="2456287877"/>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extLst mod="1">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pl-PL"/>
              <a:t>Kliknij, aby edytować styl</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257300" y="2909102"/>
            <a:ext cx="4800600" cy="299639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Content Placeholder 5"/>
          <p:cNvSpPr>
            <a:spLocks noGrp="1"/>
          </p:cNvSpPr>
          <p:nvPr>
            <p:ph sz="quarter" idx="4"/>
          </p:nvPr>
        </p:nvSpPr>
        <p:spPr>
          <a:xfrm>
            <a:off x="6633864" y="2909102"/>
            <a:ext cx="4800600" cy="299639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2B6CD28F-AEC5-4A30-96C6-6F65A72FA53F}" type="datetime1">
              <a:rPr lang="pl-PL" smtClean="0"/>
              <a:pPr/>
              <a:t>16.04.2020</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AAF0AF73-EDE3-4832-9556-D45580304507}" type="slidenum">
              <a:rPr lang="pl-PL" smtClean="0"/>
              <a:pPr/>
              <a:t>‹#›</a:t>
            </a:fld>
            <a:endParaRPr lang="pl-PL"/>
          </a:p>
        </p:txBody>
      </p:sp>
    </p:spTree>
    <p:extLst>
      <p:ext uri="{BB962C8B-B14F-4D97-AF65-F5344CB8AC3E}">
        <p14:creationId xmlns:p14="http://schemas.microsoft.com/office/powerpoint/2010/main" xmlns="" val="3109024043"/>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extLst mod="1">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562C482F-4888-458C-A151-F449F6479CD1}" type="datetime1">
              <a:rPr lang="pl-PL" smtClean="0"/>
              <a:pPr/>
              <a:t>16.04.2020</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AAF0AF73-EDE3-4832-9556-D45580304507}" type="slidenum">
              <a:rPr lang="pl-PL" smtClean="0"/>
              <a:pPr/>
              <a:t>‹#›</a:t>
            </a:fld>
            <a:endParaRPr lang="pl-PL"/>
          </a:p>
        </p:txBody>
      </p:sp>
    </p:spTree>
    <p:extLst>
      <p:ext uri="{BB962C8B-B14F-4D97-AF65-F5344CB8AC3E}">
        <p14:creationId xmlns:p14="http://schemas.microsoft.com/office/powerpoint/2010/main" xmlns="" val="4112248035"/>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95B19C-6FC1-4A48-84AC-96FA22162AF9}" type="datetime1">
              <a:rPr lang="pl-PL" smtClean="0"/>
              <a:pPr/>
              <a:t>16.04.2020</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AAF0AF73-EDE3-4832-9556-D45580304507}" type="slidenum">
              <a:rPr lang="pl-PL" smtClean="0"/>
              <a:pPr/>
              <a:t>‹#›</a:t>
            </a:fld>
            <a:endParaRPr lang="pl-PL"/>
          </a:p>
        </p:txBody>
      </p:sp>
    </p:spTree>
    <p:extLst>
      <p:ext uri="{BB962C8B-B14F-4D97-AF65-F5344CB8AC3E}">
        <p14:creationId xmlns:p14="http://schemas.microsoft.com/office/powerpoint/2010/main" xmlns="" val="3755192247"/>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17"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pl-PL"/>
              <a:t>Kliknij, aby edytować styl</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Date Placeholder 4"/>
          <p:cNvSpPr>
            <a:spLocks noGrp="1"/>
          </p:cNvSpPr>
          <p:nvPr>
            <p:ph type="dt" sz="half" idx="10"/>
          </p:nvPr>
        </p:nvSpPr>
        <p:spPr>
          <a:xfrm>
            <a:off x="765051" y="6375679"/>
            <a:ext cx="1233355" cy="348462"/>
          </a:xfrm>
        </p:spPr>
        <p:txBody>
          <a:bodyPr/>
          <a:lstStyle/>
          <a:p>
            <a:fld id="{E20C44A2-1953-400A-B8EE-877D8CC88FEE}" type="datetime1">
              <a:rPr lang="pl-PL" smtClean="0"/>
              <a:pPr/>
              <a:t>16.04.2020</a:t>
            </a:fld>
            <a:endParaRPr lang="pl-PL"/>
          </a:p>
        </p:txBody>
      </p:sp>
      <p:sp>
        <p:nvSpPr>
          <p:cNvPr id="6" name="Footer Placeholder 5"/>
          <p:cNvSpPr>
            <a:spLocks noGrp="1"/>
          </p:cNvSpPr>
          <p:nvPr>
            <p:ph type="ftr" sz="quarter" idx="11"/>
          </p:nvPr>
        </p:nvSpPr>
        <p:spPr>
          <a:xfrm>
            <a:off x="2103620" y="6375679"/>
            <a:ext cx="3482179" cy="345796"/>
          </a:xfrm>
        </p:spPr>
        <p:txBody>
          <a:bodyPr/>
          <a:lstStyle/>
          <a:p>
            <a:endParaRPr lang="pl-PL"/>
          </a:p>
        </p:txBody>
      </p:sp>
      <p:sp>
        <p:nvSpPr>
          <p:cNvPr id="7" name="Slide Number Placeholder 6"/>
          <p:cNvSpPr>
            <a:spLocks noGrp="1"/>
          </p:cNvSpPr>
          <p:nvPr>
            <p:ph type="sldNum" sz="quarter" idx="12"/>
          </p:nvPr>
        </p:nvSpPr>
        <p:spPr>
          <a:xfrm>
            <a:off x="5691014" y="6375679"/>
            <a:ext cx="1232456" cy="345796"/>
          </a:xfrm>
        </p:spPr>
        <p:txBody>
          <a:bodyPr/>
          <a:lstStyle/>
          <a:p>
            <a:fld id="{AAF0AF73-EDE3-4832-9556-D45580304507}" type="slidenum">
              <a:rPr lang="pl-PL" smtClean="0"/>
              <a:pPr/>
              <a:t>‹#›</a:t>
            </a:fld>
            <a:endParaRPr lang="pl-PL"/>
          </a:p>
        </p:txBody>
      </p:sp>
      <p:sp>
        <p:nvSpPr>
          <p:cNvPr id="8" name="Rectangle 7"/>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1244930861"/>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extLst mod="1">
    <p:ext uri="{DCECCB84-F9BA-43D5-87BE-67443E8EF086}">
      <p15:sldGuideLst xmlns:p15="http://schemas.microsoft.com/office/powerpoint/2012/main" xmlns="">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11"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pl-PL"/>
              <a:t>Kliknij, aby edytować styl</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Date Placeholder 4"/>
          <p:cNvSpPr>
            <a:spLocks noGrp="1"/>
          </p:cNvSpPr>
          <p:nvPr>
            <p:ph type="dt" sz="half" idx="10"/>
          </p:nvPr>
        </p:nvSpPr>
        <p:spPr>
          <a:xfrm>
            <a:off x="765950" y="6375679"/>
            <a:ext cx="1232456" cy="348462"/>
          </a:xfrm>
        </p:spPr>
        <p:txBody>
          <a:bodyPr/>
          <a:lstStyle/>
          <a:p>
            <a:fld id="{ACD7EB1C-7858-44AB-BA99-40DF1DE3DC49}" type="datetime1">
              <a:rPr lang="pl-PL" smtClean="0"/>
              <a:pPr/>
              <a:t>16.04.2020</a:t>
            </a:fld>
            <a:endParaRPr lang="pl-PL"/>
          </a:p>
        </p:txBody>
      </p:sp>
      <p:sp>
        <p:nvSpPr>
          <p:cNvPr id="6" name="Footer Placeholder 5"/>
          <p:cNvSpPr>
            <a:spLocks noGrp="1"/>
          </p:cNvSpPr>
          <p:nvPr>
            <p:ph type="ftr" sz="quarter" idx="11"/>
          </p:nvPr>
        </p:nvSpPr>
        <p:spPr>
          <a:xfrm>
            <a:off x="2103621" y="6375679"/>
            <a:ext cx="3482178" cy="345796"/>
          </a:xfrm>
        </p:spPr>
        <p:txBody>
          <a:bodyPr/>
          <a:lstStyle/>
          <a:p>
            <a:endParaRPr lang="pl-PL"/>
          </a:p>
        </p:txBody>
      </p:sp>
      <p:sp>
        <p:nvSpPr>
          <p:cNvPr id="7" name="Slide Number Placeholder 6"/>
          <p:cNvSpPr>
            <a:spLocks noGrp="1"/>
          </p:cNvSpPr>
          <p:nvPr>
            <p:ph type="sldNum" sz="quarter" idx="12"/>
          </p:nvPr>
        </p:nvSpPr>
        <p:spPr>
          <a:xfrm>
            <a:off x="5687568" y="6375679"/>
            <a:ext cx="1234440" cy="345796"/>
          </a:xfrm>
        </p:spPr>
        <p:txBody>
          <a:bodyPr/>
          <a:lstStyle/>
          <a:p>
            <a:fld id="{AAF0AF73-EDE3-4832-9556-D45580304507}" type="slidenum">
              <a:rPr lang="pl-PL" smtClean="0"/>
              <a:pPr/>
              <a:t>‹#›</a:t>
            </a:fld>
            <a:endParaRPr lang="pl-PL"/>
          </a:p>
        </p:txBody>
      </p:sp>
    </p:spTree>
    <p:extLst>
      <p:ext uri="{BB962C8B-B14F-4D97-AF65-F5344CB8AC3E}">
        <p14:creationId xmlns:p14="http://schemas.microsoft.com/office/powerpoint/2010/main" xmlns="" val="1388106303"/>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271E8F61-B620-4F71-811F-5F4F2D890445}" type="datetime1">
              <a:rPr lang="pl-PL" smtClean="0"/>
              <a:pPr/>
              <a:t>16.04.2020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AAF0AF73-EDE3-4832-9556-D45580304507}" type="slidenum">
              <a:rPr lang="pl-PL" smtClean="0"/>
              <a:pPr/>
              <a:t>‹#›</a:t>
            </a:fld>
            <a:endParaRPr lang="pl-PL"/>
          </a:p>
        </p:txBody>
      </p:sp>
    </p:spTree>
    <p:extLst>
      <p:ext uri="{BB962C8B-B14F-4D97-AF65-F5344CB8AC3E}">
        <p14:creationId xmlns:p14="http://schemas.microsoft.com/office/powerpoint/2010/main" xmlns="" val="3923350702"/>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A6BD1D00-4774-4F83-B841-8DAE916CAC71}" type="datetime1">
              <a:rPr lang="pl-PL" smtClean="0"/>
              <a:pPr/>
              <a:t>16.04.2020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AAF0AF73-EDE3-4832-9556-D45580304507}" type="slidenum">
              <a:rPr lang="pl-PL" smtClean="0"/>
              <a:pPr/>
              <a:t>‹#›</a:t>
            </a:fld>
            <a:endParaRPr lang="pl-PL"/>
          </a:p>
        </p:txBody>
      </p:sp>
    </p:spTree>
    <p:extLst>
      <p:ext uri="{BB962C8B-B14F-4D97-AF65-F5344CB8AC3E}">
        <p14:creationId xmlns:p14="http://schemas.microsoft.com/office/powerpoint/2010/main" xmlns="" val="42846875"/>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pl-PL"/>
              <a:t>Kliknij, aby edytować styl</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8430F3B3-DDC6-4D58-B377-ED44B44C640D}" type="datetime1">
              <a:rPr lang="pl-PL" smtClean="0"/>
              <a:pPr/>
              <a:t>16.04.2020</a:t>
            </a:fld>
            <a:endParaRPr lang="pl-PL"/>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pl-PL"/>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AAF0AF73-EDE3-4832-9556-D45580304507}" type="slidenum">
              <a:rPr lang="pl-PL" smtClean="0"/>
              <a:pPr/>
              <a:t>‹#›</a:t>
            </a:fld>
            <a:endParaRPr lang="pl-PL"/>
          </a:p>
        </p:txBody>
      </p:sp>
      <p:sp>
        <p:nvSpPr>
          <p:cNvPr id="11" name="Freeform 6"/>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276015322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hf hdr="0" ftr="0" dt="0"/>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media" Target="../media/media1.mp3"/><Relationship Id="rId2" Type="http://schemas.openxmlformats.org/officeDocument/2006/relationships/slideLayout" Target="../slideLayouts/slideLayout1.xml"/><Relationship Id="rId1" Type="http://schemas.openxmlformats.org/officeDocument/2006/relationships/video" Target="NULL"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27.jpe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30.jpe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46.jpeg"/></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49.jpeg"/><Relationship Id="rId4" Type="http://schemas.openxmlformats.org/officeDocument/2006/relationships/image" Target="../media/image48.jpeg"/></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51.jpeg"/></Relationships>
</file>

<file path=ppt/slides/_rels/slide2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53.jpeg"/></Relationships>
</file>

<file path=ppt/slides/_rels/slide3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image" Target="../media/image60.jpeg"/><Relationship Id="rId4" Type="http://schemas.openxmlformats.org/officeDocument/2006/relationships/image" Target="../media/image59.jpeg"/></Relationships>
</file>

<file path=ppt/slides/_rels/slide3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62.jpeg"/></Relationships>
</file>

<file path=ppt/slides/_rels/slide3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64.jpeg"/></Relationships>
</file>

<file path=ppt/slides/_rels/slide3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3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4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4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70.jpeg"/></Relationships>
</file>

<file path=ppt/slides/_rels/slide42.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4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4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4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slideLayout" Target="../slideLayouts/slideLayout2.xml"/><Relationship Id="rId1" Type="http://schemas.openxmlformats.org/officeDocument/2006/relationships/tags" Target="../tags/tag45.xml"/><Relationship Id="rId4" Type="http://schemas.openxmlformats.org/officeDocument/2006/relationships/image" Target="../media/image76.jpeg"/></Relationships>
</file>

<file path=ppt/slides/_rels/slide4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78.jpeg"/></Relationships>
</file>

<file path=ppt/slides/_rels/slide48.xml.rels><?xml version="1.0" encoding="UTF-8" standalone="yes"?>
<Relationships xmlns="http://schemas.openxmlformats.org/package/2006/relationships"><Relationship Id="rId8" Type="http://schemas.openxmlformats.org/officeDocument/2006/relationships/hyperlink" Target="http://muzea.malopolska.pl/documents/26816/1965559/IMG_0273.png/5fc78324-ddfe-4742-aa28-fc8f3e59c6b4" TargetMode="External"/><Relationship Id="rId13" Type="http://schemas.openxmlformats.org/officeDocument/2006/relationships/hyperlink" Target="https://d-art.ppstatic.pl/kadry/k/r/4/cc/e8/4dbb07e68e1e2_o_original.jpg" TargetMode="External"/><Relationship Id="rId3" Type="http://schemas.openxmlformats.org/officeDocument/2006/relationships/hyperlink" Target="https://ocdn.eu/images/pulscms/Mzc7MDA_/2bbf46358a459b091bd79591344dbd59.jpg" TargetMode="External"/><Relationship Id="rId7" Type="http://schemas.openxmlformats.org/officeDocument/2006/relationships/hyperlink" Target="https://d-art.ppstatic.pl/kadry/k/r/1/6e/02/524db6203673a_o_medium.jpg" TargetMode="External"/><Relationship Id="rId12" Type="http://schemas.openxmlformats.org/officeDocument/2006/relationships/hyperlink" Target="https://www.it.wadowice.pl/zdjecia/a/330/cache/magistrat_201407041316-500x500-s.jpg" TargetMode="External"/><Relationship Id="rId2" Type="http://schemas.openxmlformats.org/officeDocument/2006/relationships/hyperlink" Target="https://domjp2.pl/wp-content/uploads/2015/03/Rodzice_Karol_Emilia-Wojtyla_z_Edmundem.jpg" TargetMode="External"/><Relationship Id="rId1" Type="http://schemas.openxmlformats.org/officeDocument/2006/relationships/slideLayout" Target="../slideLayouts/slideLayout2.xml"/><Relationship Id="rId6" Type="http://schemas.openxmlformats.org/officeDocument/2006/relationships/hyperlink" Target="https://upload.wikimedia.org/wikipedia/commons/1/18/Karol_Wojtyla-senior.jpg" TargetMode="External"/><Relationship Id="rId11" Type="http://schemas.openxmlformats.org/officeDocument/2006/relationships/hyperlink" Target="https://santojp2.pl/wp-content/uploads/2018/10/szkola_podstawowa_do_ktorej_uczeszczal_karol_wojtyla._obecnie_w_budynku_tym_miesci_sie_urzad_miasta.jpg" TargetMode="External"/><Relationship Id="rId5" Type="http://schemas.openxmlformats.org/officeDocument/2006/relationships/hyperlink" Target="https://www.niedziela.pl/gifs/portaln/624x400/1402913717.jpg" TargetMode="External"/><Relationship Id="rId10" Type="http://schemas.openxmlformats.org/officeDocument/2006/relationships/hyperlink" Target="https://lh3.googleusercontent.com/proxy/9GGic0g-zpoxsuo0pP13RzfLeY1y8t2VyeMm9bQXarcvCjlBMRJbBo00fcO9h6Mh_PnUID4PnJIwhdmYRXN3bDtDKEHEhZybywZHX33xHasl2Bh28LudLkUdgLYmWkUjZHPAHQ" TargetMode="External"/><Relationship Id="rId4" Type="http://schemas.openxmlformats.org/officeDocument/2006/relationships/hyperlink" Target="https://ocdn.eu/images/pulscms/ZmE7MDA_/7981e6843472aca846965af84065bb19.jpg" TargetMode="External"/><Relationship Id="rId9" Type="http://schemas.openxmlformats.org/officeDocument/2006/relationships/hyperlink" Target="https://lh3.googleusercontent.com/proxy/TdLR2UDcbNXKqkQKeHMB94gxKWbQ8fHFUFmVaQvV98FP_DucaRaL9HrE9cxzD50WP4DGFze9pVZgyDQm61LL1ABBpAiftp0WEWzklunDOUXwbD9z8jEY1cmQ25Ou" TargetMode="External"/></Relationships>
</file>

<file path=ppt/slides/_rels/slide49.xml.rels><?xml version="1.0" encoding="UTF-8" standalone="yes"?>
<Relationships xmlns="http://schemas.openxmlformats.org/package/2006/relationships"><Relationship Id="rId8" Type="http://schemas.openxmlformats.org/officeDocument/2006/relationships/hyperlink" Target="https://www.niedziela.pl/gifs/portaln/624x400/1455803422.jpg" TargetMode="External"/><Relationship Id="rId13" Type="http://schemas.openxmlformats.org/officeDocument/2006/relationships/hyperlink" Target="https://lh3.googleusercontent.com/proxy/sdz5pBUdNAHE-WCuY7P_vPo9TRf0Mr8TfztCfEaX8pFH170Zxik3Q0lh-71BbA0XyuWlG5iI6WVdFITeWLJhNuwmRZBSIyF8l44jZ92ccEC3hvDcSe5B" TargetMode="External"/><Relationship Id="rId18" Type="http://schemas.openxmlformats.org/officeDocument/2006/relationships/hyperlink" Target="https://www.uj.edu.pl/documents/10172/106374239/witkowski.jpg?t=1447167684929" TargetMode="External"/><Relationship Id="rId3" Type="http://schemas.openxmlformats.org/officeDocument/2006/relationships/hyperlink" Target="https://www.uj.edu.pl/image/journal/article?img_id=44893722&amp;t=1398665124805" TargetMode="External"/><Relationship Id="rId7" Type="http://schemas.openxmlformats.org/officeDocument/2006/relationships/hyperlink" Target="https://encrypted-tbn0.gstatic.com/images?q=tbn:ANd9GcQ9RRSFB7QoQUH8iYF5J8hnuzEguBwn_o9Dt5By0V2-Oz3F7AJA" TargetMode="External"/><Relationship Id="rId12" Type="http://schemas.openxmlformats.org/officeDocument/2006/relationships/hyperlink" Target="https://franciszkanska3.pl/uploads/baza%20foto/swieci_blogoslawieni/jan_pawel2/kaplan/neoprezbiter13.jpg" TargetMode="External"/><Relationship Id="rId17" Type="http://schemas.openxmlformats.org/officeDocument/2006/relationships/hyperlink" Target="https://i.iplsc.com/ksiadz-karol-wojtyla-z-ministrantami-w-niegowici-1949/0003EMNTD7X4SO27-C116-F4.jpg" TargetMode="External"/><Relationship Id="rId2" Type="http://schemas.openxmlformats.org/officeDocument/2006/relationships/hyperlink" Target="https://ocdn.eu/pulscms-transforms/1/S1EktkpTURBXy9hZWRmODg1NmJiZDMxODcyMzk5NWU2ZjE0ZGM1MjBiOC5qcGeSlQLNA8AAwsOVAgDNA8DCww" TargetMode="External"/><Relationship Id="rId16" Type="http://schemas.openxmlformats.org/officeDocument/2006/relationships/hyperlink" Target="https://www.wprost.pl/_thumb/53/bc/09d0cf3924a52d3f619cf5a25270.jpeg" TargetMode="External"/><Relationship Id="rId1" Type="http://schemas.openxmlformats.org/officeDocument/2006/relationships/slideLayout" Target="../slideLayouts/slideLayout2.xml"/><Relationship Id="rId6" Type="http://schemas.openxmlformats.org/officeDocument/2006/relationships/hyperlink" Target="https://lovekrakow.pl/images/tmp/1200x630/711431669472_PIC_1-G-1582-2.jpg" TargetMode="External"/><Relationship Id="rId11" Type="http://schemas.openxmlformats.org/officeDocument/2006/relationships/hyperlink" Target="https://s10.tvp.pl/images2/0/5/2/uid_05257bf0ff7137202e3acd32a6ba02b51477908027167_width_900_play_0_pos_0_gs_0_height_506.jpg" TargetMode="External"/><Relationship Id="rId5" Type="http://schemas.openxmlformats.org/officeDocument/2006/relationships/hyperlink" Target="https://a.allegroimg.com/s400/03f8ea/8d3799c24ba3b3cd992b06c99b7a/VCD-Jan-Pawel-II-w-Wadowicach-Czerwiec-1999-kremow" TargetMode="External"/><Relationship Id="rId15" Type="http://schemas.openxmlformats.org/officeDocument/2006/relationships/hyperlink" Target="https://wkb-krakow.pl/2153-tm_large_default/dziela-sw-jana-od-krzyza.jpg" TargetMode="External"/><Relationship Id="rId10" Type="http://schemas.openxmlformats.org/officeDocument/2006/relationships/hyperlink" Target="https://www.uj.edu.pl/documents/10172/128304235/wykaz.jpg?t=1466581985579" TargetMode="External"/><Relationship Id="rId19" Type="http://schemas.openxmlformats.org/officeDocument/2006/relationships/hyperlink" Target="https://lh3.googleusercontent.com/proxy/AAuxmORRa1Xo6UX8k_hslO6VGjBGHFB6JFBkHE0F0VCHHxvbDg516t1_ng1ZgQQn9my-u5g6H-qgkPKzvrSx5z5nqQ" TargetMode="External"/><Relationship Id="rId4" Type="http://schemas.openxmlformats.org/officeDocument/2006/relationships/hyperlink" Target="https://pspszczedrzyk.ozimek.pl/static/img/k15/newsy_2013_2014/patron/student.jpg" TargetMode="External"/><Relationship Id="rId9" Type="http://schemas.openxmlformats.org/officeDocument/2006/relationships/hyperlink" Target="https://www.uj.edu.pl/image/journal/article?img_id=44893734&amp;t=1398665124978" TargetMode="External"/><Relationship Id="rId14" Type="http://schemas.openxmlformats.org/officeDocument/2006/relationships/hyperlink" Target="https://static.tezeusz.pl/images/157/157178/2.jpg"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santojp2.pl/wp-content/uploads/2018/10/188-1-e1540808427240.jpg" TargetMode="External"/><Relationship Id="rId13" Type="http://schemas.openxmlformats.org/officeDocument/2006/relationships/hyperlink" Target="https://pamiec.pl/dokumenty/zalaczniki/49/49-48854.jpg" TargetMode="External"/><Relationship Id="rId3" Type="http://schemas.openxmlformats.org/officeDocument/2006/relationships/hyperlink" Target="https://i.iplsc.com/karol-wojtyla/0007JDU1CYS348VP-C122-F4.png" TargetMode="External"/><Relationship Id="rId7" Type="http://schemas.openxmlformats.org/officeDocument/2006/relationships/hyperlink" Target="https://lh3.googleusercontent.com/proxy/bUaADJhDBEtGUY-6sGt-vEdkKtQpVEbYEH0nPL5LYGBWXUVw2MWWeWZZbRofi2wqNcfY4U_0Zdn-dikTZUnRIkpk-S7fHCdb3yLBgIXq73r9Qw" TargetMode="External"/><Relationship Id="rId12" Type="http://schemas.openxmlformats.org/officeDocument/2006/relationships/hyperlink" Target="https://i.iplsc.com/prymas-kard-stefan-wyszynski-podczas-inauguracji-obchodow-mi/00045LJE5DIEIEG2-C116-F4.jpg" TargetMode="External"/><Relationship Id="rId2" Type="http://schemas.openxmlformats.org/officeDocument/2006/relationships/hyperlink" Target="https://static.tezeusz.pl/recommended_big/images/90/ca/22/ocena-mozliwosci-zbudowania-etyki-chrzescijanskiej-przy-zalozeniach-systemu-maksa-schelera.jpeg" TargetMode="External"/><Relationship Id="rId16" Type="http://schemas.openxmlformats.org/officeDocument/2006/relationships/hyperlink" Target="https://d-pt.ppstatic.pl/k/r/1/b6/db/54998ef3c4dc4_p.jpg?1460644661" TargetMode="External"/><Relationship Id="rId1" Type="http://schemas.openxmlformats.org/officeDocument/2006/relationships/slideLayout" Target="../slideLayouts/slideLayout2.xml"/><Relationship Id="rId6" Type="http://schemas.openxmlformats.org/officeDocument/2006/relationships/hyperlink" Target="https://wadowice.pl/assets/image/0000/0001/9667.jpg" TargetMode="External"/><Relationship Id="rId11" Type="http://schemas.openxmlformats.org/officeDocument/2006/relationships/hyperlink" Target="https://warszawawpigulce.pl/wp-content/uploads/2015/06/PIC_19-24-103.jpg" TargetMode="External"/><Relationship Id="rId5" Type="http://schemas.openxmlformats.org/officeDocument/2006/relationships/hyperlink" Target="https://upload.wikimedia.org/wikipedia/commons/9/98/Eugeniusz_Baziak.jpg" TargetMode="External"/><Relationship Id="rId15" Type="http://schemas.openxmlformats.org/officeDocument/2006/relationships/hyperlink" Target="https://lh3.googleusercontent.com/proxy/QB2zmuoPsjg5DSZ5UcFgYr0YS7xIGtIzMHM89wEWaquEpeixwIgjFhwukuA0l4sqRBc3xRrovFktKXNaKjny15qGPaZzyqe0o3F9uD39nNU3Xwx6" TargetMode="External"/><Relationship Id="rId10" Type="http://schemas.openxmlformats.org/officeDocument/2006/relationships/hyperlink" Target="https://polska-org.pl/foto/4675/Pomnik_kardynala_Boleslawa_Kominka_skwer_Wyszynskiego_Stefana_kard_Wroclaw_4675648.jpg" TargetMode="External"/><Relationship Id="rId4" Type="http://schemas.openxmlformats.org/officeDocument/2006/relationships/hyperlink" Target="https://pspszczedrzyk.ozimek.pl/static/img/k15/newsy_2013_2014/patron/Jako_biskup.jpg" TargetMode="External"/><Relationship Id="rId9" Type="http://schemas.openxmlformats.org/officeDocument/2006/relationships/hyperlink" Target="https://www.veritasfoundation.co.uk/bookshop/2366-2354-large/konstytucja-dogmatyczna-o-kosciele.jpg" TargetMode="External"/><Relationship Id="rId14" Type="http://schemas.openxmlformats.org/officeDocument/2006/relationships/hyperlink" Target="https://upload.wikimedia.org/wikipedia/commons/0/0a/Karol_Wojty%C5%82a_19-4-22.jpg" TargetMode="External"/></Relationships>
</file>

<file path=ppt/slides/_rels/slide51.xml.rels><?xml version="1.0" encoding="UTF-8" standalone="yes"?>
<Relationships xmlns="http://schemas.openxmlformats.org/package/2006/relationships"><Relationship Id="rId8" Type="http://schemas.openxmlformats.org/officeDocument/2006/relationships/hyperlink" Target="https://www.archidiecezja.pl/include/article_img/2014-05-26-17-12-04.jpg" TargetMode="External"/><Relationship Id="rId13" Type="http://schemas.openxmlformats.org/officeDocument/2006/relationships/hyperlink" Target="https://wf1.xcdn.pl/files/old/papiez.wiara.pl/grafika/2005/04/08/1112977692/1112977853_54.jpg" TargetMode="External"/><Relationship Id="rId3" Type="http://schemas.openxmlformats.org/officeDocument/2006/relationships/hyperlink" Target="https://upload.wikimedia.org/wikipedia/commons/e/e2/Paus_Johannes_Paulus_I_(kop),_Bestanddeelnr_929-9074_(cropped).jpg" TargetMode="External"/><Relationship Id="rId7" Type="http://schemas.openxmlformats.org/officeDocument/2006/relationships/hyperlink" Target="https://dzieje.pl/sites/default/files/styles/open_article_750x0_/public/201705/pistolet_agca.jpg?itok=DEMK3j_C" TargetMode="External"/><Relationship Id="rId12" Type="http://schemas.openxmlformats.org/officeDocument/2006/relationships/hyperlink" Target="https://image2.slideserve.com/4538421/iii-pielgrzymka-jana-paw-a-ii-do-polski-8-14-czerwca-1987r-l.jpg" TargetMode="External"/><Relationship Id="rId2" Type="http://schemas.openxmlformats.org/officeDocument/2006/relationships/hyperlink" Target="https://mm.pwn.pl/ency/jpg/583/2b/d88i7321.jpg" TargetMode="External"/><Relationship Id="rId1" Type="http://schemas.openxmlformats.org/officeDocument/2006/relationships/slideLayout" Target="../slideLayouts/slideLayout2.xml"/><Relationship Id="rId6" Type="http://schemas.openxmlformats.org/officeDocument/2006/relationships/hyperlink" Target="https://img8.dmty.pl/uploads/201705/1494673126_aveonp_600.jpg" TargetMode="External"/><Relationship Id="rId11" Type="http://schemas.openxmlformats.org/officeDocument/2006/relationships/hyperlink" Target="https://encrypted-tbn0.gstatic.com/images?q=tbn:ANd9GcQbGDZ8SV5A7poV6eCYbir_R2wLmkELogVPJUMLLcCUezPzuupm" TargetMode="External"/><Relationship Id="rId5" Type="http://schemas.openxmlformats.org/officeDocument/2006/relationships/hyperlink" Target="https://lh3.googleusercontent.com/proxy/JUd2F0fC7CjyYfFcxJP50Ei0oP7R0hwWeObIk0IdRjJ0PI0ryWIW84rH80mf2K5zYjO4h4ON-s7-mnu5ovpazE8eLt4K0YLjukEP14MyB99QBVOjNUeiaQ" TargetMode="External"/><Relationship Id="rId10" Type="http://schemas.openxmlformats.org/officeDocument/2006/relationships/hyperlink" Target="https://upload.wikimedia.org/wikipedia/commons/e/e9/Fr.Maximilian_Kolbe_1939.jpg" TargetMode="External"/><Relationship Id="rId4" Type="http://schemas.openxmlformats.org/officeDocument/2006/relationships/hyperlink" Target="https://i.wp.pl/a/f/jpeg/30822/bialy___600.jpeg" TargetMode="External"/><Relationship Id="rId9" Type="http://schemas.openxmlformats.org/officeDocument/2006/relationships/hyperlink" Target="https://upload.wikimedia.org/wikipedia/commons/thumb/d/db/Todeszelle_Pater_Maximilian_Kolbes,_KZ_Auschwitz_I,_Block_11.jpg/240px-Todeszelle_Pater_Maximilian_Kolbes,_KZ_Auschwitz_I,_Block_11.jpg"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s://wadowiceonline.pl/images/stories/ZDJECIA/2016/lozko_szpitalne_jana_pawla_ii_z_kliniki_gemelli_w_wadowicach/lozko.jpg" TargetMode="External"/><Relationship Id="rId3" Type="http://schemas.openxmlformats.org/officeDocument/2006/relationships/hyperlink" Target="https://lh3.googleusercontent.com/proxy/9nL8XkTdtVDxzmCvTX6iTUYtPNLAvXJk4D2d9yxKyQq7FJs0_6C6xZw1x7dezOp2rZ-y9iBtmSQt7U-93-zjfLCz5iST7-nu7UBTVfFox7v-M8FMdGZJj1W7AFUY821FFasVr-QVjvFtBLhvQU8" TargetMode="External"/><Relationship Id="rId7" Type="http://schemas.openxmlformats.org/officeDocument/2006/relationships/hyperlink" Target="https://lh3.googleusercontent.com/proxy/OqitkX9sPXcQ5wKd83a6o6EzKU2Gb1HStEc1r6bgfWUOHH64tXJccCZfB49D1WDE4Rm_XpUQAbU1cqb71K6qxhCP5hVASl9WuRw" TargetMode="External"/><Relationship Id="rId12" Type="http://schemas.openxmlformats.org/officeDocument/2006/relationships/hyperlink" Target="https://lh3.googleusercontent.com/proxy/CBLhQ8VDu6VSJMqYPiZo5egHauTDy8a30B15Rp2zQeiJTLBIjr6kE0cK4fegKfbrOnbOo8A2oLWJ7Od2E86jAJbsGXcEM8A" TargetMode="External"/><Relationship Id="rId2" Type="http://schemas.openxmlformats.org/officeDocument/2006/relationships/hyperlink" Target="https://lh3.googleusercontent.com/proxy/7lcBQ4rc7PnFvOo3gpRx2gSnU-UlZpQtT1MjiW2gStEfvOsr7TgO_vLQTEUA7mHP8c7-CePq9XfLaLyjtS3zv1hVI_HGQlRYnGS0yq_pM2Z_5NlL8oMFPoeLIKrf" TargetMode="External"/><Relationship Id="rId1" Type="http://schemas.openxmlformats.org/officeDocument/2006/relationships/slideLayout" Target="../slideLayouts/slideLayout2.xml"/><Relationship Id="rId6" Type="http://schemas.openxmlformats.org/officeDocument/2006/relationships/hyperlink" Target="https://i.wpimg.pl/0/349x512/i.wp.pl/a/f/jpeg/20858/jan_pawel_ii_512.jpeg" TargetMode="External"/><Relationship Id="rId11" Type="http://schemas.openxmlformats.org/officeDocument/2006/relationships/hyperlink" Target="https://dzieje.pl/sites/default/files/styles/open_article_750x0_/public/201604/papiez_znicz.jpg?itok=SxaxukmS" TargetMode="External"/><Relationship Id="rId5" Type="http://schemas.openxmlformats.org/officeDocument/2006/relationships/hyperlink" Target="https://papiez.wiara.pl/files_upload/old/papiez.wiara.pl/elementy/jp2_PK/jp2_o6.jpg" TargetMode="External"/><Relationship Id="rId10" Type="http://schemas.openxmlformats.org/officeDocument/2006/relationships/hyperlink" Target="https://static.deon.pl/storage/image/core_files/2014/4/2/e528acb4164432d16cd1f04276240d17/jpg/deon/articles-thumb-xlarge-breakpoint-default/poruszajace-swiadectwa-smierci-jana-pawla-ii.jpg" TargetMode="External"/><Relationship Id="rId4" Type="http://schemas.openxmlformats.org/officeDocument/2006/relationships/hyperlink" Target="https://lh3.googleusercontent.com/proxy/ddAblxPk7_j2IuqNVnKhjGUCzkCtB3bgDeTZW1iws2tWRQnBlXMkmh5MRlrCROZRD97pcE6-Mb38npgFPYZqIwHEkxE0Kw" TargetMode="External"/><Relationship Id="rId9" Type="http://schemas.openxmlformats.org/officeDocument/2006/relationships/hyperlink" Target="https://www.radiokrakow.pl/resource/www_files/image/2134b73f2eb28ba74dde072515361d58/2134b73f2eb28ba74dde072515361d58_normal_345x345.jpg" TargetMode="External"/></Relationships>
</file>

<file path=ppt/slides/_rels/slide53.xml.rels><?xml version="1.0" encoding="UTF-8" standalone="yes"?>
<Relationships xmlns="http://schemas.openxmlformats.org/package/2006/relationships"><Relationship Id="rId8" Type="http://schemas.openxmlformats.org/officeDocument/2006/relationships/hyperlink" Target="http://mateusz.pl/JPII/notabiog/zyc1.htm" TargetMode="External"/><Relationship Id="rId3" Type="http://schemas.openxmlformats.org/officeDocument/2006/relationships/hyperlink" Target="https://pl.wikipedia.org/wiki/Karol_Wojty%C5%82a_(senior)" TargetMode="External"/><Relationship Id="rId7" Type="http://schemas.openxmlformats.org/officeDocument/2006/relationships/hyperlink" Target="http://www.sp1wadowice.iap.pl/patron-szkoly/246-karol-wojtyla" TargetMode="External"/><Relationship Id="rId2" Type="http://schemas.openxmlformats.org/officeDocument/2006/relationships/hyperlink" Target="https://pl.wikipedia.org/wiki/Jan_Pawe%C5%82_II" TargetMode="External"/><Relationship Id="rId1" Type="http://schemas.openxmlformats.org/officeDocument/2006/relationships/slideLayout" Target="../slideLayouts/slideLayout2.xml"/><Relationship Id="rId6" Type="http://schemas.openxmlformats.org/officeDocument/2006/relationships/hyperlink" Target="https://dziennikzachodni.pl/olga-siostra-jana-pawla-ii-urodzila-sie-i-zmarla-w-bialej-nowe-fakty/ar/714401" TargetMode="External"/><Relationship Id="rId5" Type="http://schemas.openxmlformats.org/officeDocument/2006/relationships/hyperlink" Target="https://pl.wikipedia.org/wiki/Edmund_Wojty%C5%82a" TargetMode="External"/><Relationship Id="rId4" Type="http://schemas.openxmlformats.org/officeDocument/2006/relationships/hyperlink" Target="https://pl.wikipedia.org/wiki/Emilia_Wojty%C5%82a" TargetMode="External"/><Relationship Id="rId9" Type="http://schemas.openxmlformats.org/officeDocument/2006/relationships/hyperlink" Target="https://deon.pl/wiara/duchowosc/te-modlitwe-jan-pawel-ii-odmawial-codziennie-az-do-smierci-podyktowal-mu-ja-ojciec,476912"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1A2541DC-9371-4CE9-9B41-F542C53A272C}"/>
              </a:ext>
            </a:extLst>
          </p:cNvPr>
          <p:cNvSpPr>
            <a:spLocks noGrp="1"/>
          </p:cNvSpPr>
          <p:nvPr>
            <p:ph type="ctrTitle"/>
          </p:nvPr>
        </p:nvSpPr>
        <p:spPr>
          <a:xfrm>
            <a:off x="1149959" y="450224"/>
            <a:ext cx="10318418" cy="4394988"/>
          </a:xfrm>
        </p:spPr>
        <p:txBody>
          <a:bodyPr/>
          <a:lstStyle/>
          <a:p>
            <a:r>
              <a:rPr lang="pl-PL" dirty="0"/>
              <a:t>Rok 2020-rokiem jana pawła  ii</a:t>
            </a:r>
          </a:p>
        </p:txBody>
      </p:sp>
      <p:sp>
        <p:nvSpPr>
          <p:cNvPr id="3" name="Podtytuł 2">
            <a:extLst>
              <a:ext uri="{FF2B5EF4-FFF2-40B4-BE49-F238E27FC236}">
                <a16:creationId xmlns:a16="http://schemas.microsoft.com/office/drawing/2014/main" xmlns="" id="{8ED1EAAE-2E6D-4A20-B477-9AC0FFBBB45D}"/>
              </a:ext>
            </a:extLst>
          </p:cNvPr>
          <p:cNvSpPr>
            <a:spLocks noGrp="1"/>
          </p:cNvSpPr>
          <p:nvPr>
            <p:ph type="subTitle" idx="1"/>
          </p:nvPr>
        </p:nvSpPr>
        <p:spPr>
          <a:xfrm>
            <a:off x="2286482" y="4930937"/>
            <a:ext cx="8045373" cy="742279"/>
          </a:xfrm>
        </p:spPr>
        <p:txBody>
          <a:bodyPr/>
          <a:lstStyle/>
          <a:p>
            <a:r>
              <a:rPr lang="pl-PL" dirty="0"/>
              <a:t>Setna rocznica urodzin Karola wojtyły</a:t>
            </a:r>
          </a:p>
        </p:txBody>
      </p:sp>
      <p:sp>
        <p:nvSpPr>
          <p:cNvPr id="4" name="pole tekstowe 3">
            <a:extLst>
              <a:ext uri="{FF2B5EF4-FFF2-40B4-BE49-F238E27FC236}">
                <a16:creationId xmlns:a16="http://schemas.microsoft.com/office/drawing/2014/main" xmlns="" id="{A839BCD3-052F-44F4-8579-337AB368943D}"/>
              </a:ext>
            </a:extLst>
          </p:cNvPr>
          <p:cNvSpPr txBox="1"/>
          <p:nvPr/>
        </p:nvSpPr>
        <p:spPr>
          <a:xfrm>
            <a:off x="8870999" y="6038444"/>
            <a:ext cx="3136564" cy="430887"/>
          </a:xfrm>
          <a:prstGeom prst="rect">
            <a:avLst/>
          </a:prstGeom>
          <a:noFill/>
        </p:spPr>
        <p:txBody>
          <a:bodyPr wrap="none" rtlCol="0">
            <a:spAutoFit/>
          </a:bodyPr>
          <a:lstStyle/>
          <a:p>
            <a:r>
              <a:rPr lang="pl-PL" sz="2200" dirty="0"/>
              <a:t>Katarzyna Juraszek kl.  VIII</a:t>
            </a:r>
          </a:p>
        </p:txBody>
      </p:sp>
      <p:pic>
        <p:nvPicPr>
          <p:cNvPr id="5" name="Ks Pawe_ Szerlowski Barka">
            <a:hlinkClick r:id="" action="ppaction://media"/>
            <a:extLst>
              <a:ext uri="{FF2B5EF4-FFF2-40B4-BE49-F238E27FC236}">
                <a16:creationId xmlns:a16="http://schemas.microsoft.com/office/drawing/2014/main" xmlns="" id="{F216244A-F460-48F7-8060-568E0DACDE1A}"/>
              </a:ext>
            </a:extLst>
          </p:cNvPr>
          <p:cNvPicPr>
            <a:picLocks noChangeAspect="1"/>
          </p:cNvPicPr>
          <p:nvPr>
            <a:videoFile r:link="rId1"/>
            <p:extLst>
              <p:ext uri="{DAA4B4D4-6D71-4841-9C94-3DE7FCFB9230}">
                <p14:media xmlns:p14="http://schemas.microsoft.com/office/powerpoint/2010/main" xmlns="" r:embed="rId3"/>
              </p:ext>
            </p:extLst>
          </p:nvPr>
        </p:nvPicPr>
        <p:blipFill>
          <a:blip r:embed="rId4" cstate="print"/>
          <a:stretch>
            <a:fillRect/>
          </a:stretch>
        </p:blipFill>
        <p:spPr>
          <a:xfrm>
            <a:off x="5851525" y="3184525"/>
            <a:ext cx="487363" cy="487363"/>
          </a:xfrm>
          <a:prstGeom prst="rect">
            <a:avLst/>
          </a:prstGeom>
        </p:spPr>
      </p:pic>
    </p:spTree>
    <p:extLst>
      <p:ext uri="{BB962C8B-B14F-4D97-AF65-F5344CB8AC3E}">
        <p14:creationId xmlns:p14="http://schemas.microsoft.com/office/powerpoint/2010/main" xmlns="" val="3312138883"/>
      </p:ext>
    </p:extLst>
  </p:cSld>
  <p:clrMapOvr>
    <a:masterClrMapping/>
  </p:clrMapOvr>
  <mc:AlternateContent xmlns:mc="http://schemas.openxmlformats.org/markup-compatibility/2006">
    <mc:Choice xmlns:p14="http://schemas.microsoft.com/office/powerpoint/2010/main" xmlns="" Requires="p14">
      <p:transition spd="slow" p14:dur="2000" advTm="3259">
        <p14:ferris dir="l"/>
      </p:transition>
    </mc:Choice>
    <mc:Fallback>
      <p:transition spd="slow" advTm="32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7" repeatCount="indefinite" fill="remove" display="0">
                  <p:stCondLst>
                    <p:cond delay="indefinite"/>
                  </p:stCondLst>
                  <p:endCondLst>
                    <p:cond evt="onStopAudio" delay="0">
                      <p:tgtEl>
                        <p:sldTgt/>
                      </p:tgtEl>
                    </p:cond>
                  </p:endCondLst>
                </p:cTn>
                <p:tgtEl>
                  <p:spTgt spid="5"/>
                </p:tgtEl>
              </p:cMediaNode>
            </p:video>
          </p:childTnLst>
        </p:cTn>
      </p:par>
    </p:tnLst>
  </p:timing>
  <p:extLst>
    <p:ext uri="{E180D4A7-C9FB-4DFB-919C-405C955672EB}">
      <p14:showEvtLst xmlns:p14="http://schemas.microsoft.com/office/powerpoint/2010/main" xmlns="">
        <p14:playEvt time="128" objId="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0D8F873C-604C-4839-BD12-52DBB5A92BC7}"/>
              </a:ext>
            </a:extLst>
          </p:cNvPr>
          <p:cNvSpPr>
            <a:spLocks noGrp="1"/>
          </p:cNvSpPr>
          <p:nvPr>
            <p:ph type="title"/>
          </p:nvPr>
        </p:nvSpPr>
        <p:spPr/>
        <p:txBody>
          <a:bodyPr/>
          <a:lstStyle/>
          <a:p>
            <a:r>
              <a:rPr lang="pl-PL" dirty="0"/>
              <a:t>Karol wojtyła </a:t>
            </a:r>
            <a:r>
              <a:rPr lang="pl-PL" sz="2400" dirty="0"/>
              <a:t>informacje ogólne</a:t>
            </a:r>
            <a:endParaRPr lang="pl-PL" dirty="0"/>
          </a:p>
        </p:txBody>
      </p:sp>
      <p:sp>
        <p:nvSpPr>
          <p:cNvPr id="3" name="Symbol zastępczy zawartości 2">
            <a:extLst>
              <a:ext uri="{FF2B5EF4-FFF2-40B4-BE49-F238E27FC236}">
                <a16:creationId xmlns:a16="http://schemas.microsoft.com/office/drawing/2014/main" xmlns="" id="{EC2D8A30-B313-466D-8A52-690FCC5F59C6}"/>
              </a:ext>
            </a:extLst>
          </p:cNvPr>
          <p:cNvSpPr>
            <a:spLocks noGrp="1"/>
          </p:cNvSpPr>
          <p:nvPr>
            <p:ph idx="1"/>
          </p:nvPr>
        </p:nvSpPr>
        <p:spPr>
          <a:xfrm>
            <a:off x="923204" y="1522522"/>
            <a:ext cx="10178322" cy="1228118"/>
          </a:xfrm>
        </p:spPr>
        <p:txBody>
          <a:bodyPr/>
          <a:lstStyle/>
          <a:p>
            <a:pPr algn="just"/>
            <a:r>
              <a:rPr lang="pl-PL" dirty="0"/>
              <a:t>Karol Józef Wojtyła urodził się 18 maja 1920 roku. Jego rodzice to Emilia i Karol wojtyła. Miał on starszego o 14 lat brata Edmunda oraz siostrę Olgę, która zmarła niedługo po urodzeniu    (7 lipca 1916 r.)</a:t>
            </a:r>
          </a:p>
        </p:txBody>
      </p:sp>
      <p:pic>
        <p:nvPicPr>
          <p:cNvPr id="1026" name="Picture 2" descr="Znalezione obrazy dla zapytania: rodzina karola wojtyły">
            <a:extLst>
              <a:ext uri="{FF2B5EF4-FFF2-40B4-BE49-F238E27FC236}">
                <a16:creationId xmlns:a16="http://schemas.microsoft.com/office/drawing/2014/main" xmlns="" id="{C192FF89-6292-40C9-9CD5-CAB2A564D60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51678" y="3146452"/>
            <a:ext cx="3382012" cy="24376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1028" name="Picture 4" descr="Znalezione obrazy dla zapytania: rodzina karola wojtyły">
            <a:extLst>
              <a:ext uri="{FF2B5EF4-FFF2-40B4-BE49-F238E27FC236}">
                <a16:creationId xmlns:a16="http://schemas.microsoft.com/office/drawing/2014/main" xmlns="" id="{518B43C2-5F80-4A70-B93C-BFBAB1CF72DF}"/>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799458" y="2827031"/>
            <a:ext cx="1657350" cy="27527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1030" name="Picture 6" descr="Znalezione obrazy dla zapytania: rodzina karola wojtyły">
            <a:extLst>
              <a:ext uri="{FF2B5EF4-FFF2-40B4-BE49-F238E27FC236}">
                <a16:creationId xmlns:a16="http://schemas.microsoft.com/office/drawing/2014/main" xmlns="" id="{E9F3CA2B-4400-4608-B2AD-BF6AB48FD413}"/>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622576" y="2993253"/>
            <a:ext cx="1762125" cy="2590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4" name="Symbol zastępczy numeru slajdu 3">
            <a:extLst>
              <a:ext uri="{FF2B5EF4-FFF2-40B4-BE49-F238E27FC236}">
                <a16:creationId xmlns:a16="http://schemas.microsoft.com/office/drawing/2014/main" xmlns="" id="{F7DCE75B-7C14-4684-828C-9A20288BA2C9}"/>
              </a:ext>
            </a:extLst>
          </p:cNvPr>
          <p:cNvSpPr>
            <a:spLocks noGrp="1"/>
          </p:cNvSpPr>
          <p:nvPr>
            <p:ph type="sldNum" sz="quarter" idx="12"/>
          </p:nvPr>
        </p:nvSpPr>
        <p:spPr/>
        <p:txBody>
          <a:bodyPr/>
          <a:lstStyle/>
          <a:p>
            <a:fld id="{AAF0AF73-EDE3-4832-9556-D45580304507}" type="slidenum">
              <a:rPr lang="pl-PL" smtClean="0"/>
              <a:pPr/>
              <a:t>2</a:t>
            </a:fld>
            <a:endParaRPr lang="pl-PL" dirty="0"/>
          </a:p>
        </p:txBody>
      </p:sp>
      <p:sp>
        <p:nvSpPr>
          <p:cNvPr id="5" name="Prostokąt 4">
            <a:extLst>
              <a:ext uri="{FF2B5EF4-FFF2-40B4-BE49-F238E27FC236}">
                <a16:creationId xmlns:a16="http://schemas.microsoft.com/office/drawing/2014/main" xmlns="" id="{17B348BD-B91E-41CB-9525-0E6F429A68AA}"/>
              </a:ext>
            </a:extLst>
          </p:cNvPr>
          <p:cNvSpPr/>
          <p:nvPr/>
        </p:nvSpPr>
        <p:spPr>
          <a:xfrm>
            <a:off x="8625992" y="5585228"/>
            <a:ext cx="2865711" cy="400110"/>
          </a:xfrm>
          <a:prstGeom prst="rect">
            <a:avLst/>
          </a:prstGeom>
        </p:spPr>
        <p:txBody>
          <a:bodyPr wrap="square">
            <a:spAutoFit/>
          </a:bodyPr>
          <a:lstStyle/>
          <a:p>
            <a:r>
              <a:rPr lang="pl-PL" sz="1000" dirty="0"/>
              <a:t>Zdjęcie 3</a:t>
            </a:r>
            <a:br>
              <a:rPr lang="pl-PL" sz="1000" dirty="0"/>
            </a:br>
            <a:r>
              <a:rPr lang="pl-PL" sz="1000" dirty="0"/>
              <a:t>Mały Karol, Tata Karol </a:t>
            </a:r>
          </a:p>
        </p:txBody>
      </p:sp>
      <p:sp>
        <p:nvSpPr>
          <p:cNvPr id="6" name="Prostokąt 5">
            <a:extLst>
              <a:ext uri="{FF2B5EF4-FFF2-40B4-BE49-F238E27FC236}">
                <a16:creationId xmlns:a16="http://schemas.microsoft.com/office/drawing/2014/main" xmlns="" id="{37515F86-8A01-4301-A5AA-5324A3FBA9EE}"/>
              </a:ext>
            </a:extLst>
          </p:cNvPr>
          <p:cNvSpPr/>
          <p:nvPr/>
        </p:nvSpPr>
        <p:spPr>
          <a:xfrm>
            <a:off x="5799458" y="5579756"/>
            <a:ext cx="2940123" cy="400110"/>
          </a:xfrm>
          <a:prstGeom prst="rect">
            <a:avLst/>
          </a:prstGeom>
        </p:spPr>
        <p:txBody>
          <a:bodyPr wrap="square">
            <a:spAutoFit/>
          </a:bodyPr>
          <a:lstStyle/>
          <a:p>
            <a:r>
              <a:rPr lang="pl-PL" sz="1000" dirty="0"/>
              <a:t>Zdjęcie 2</a:t>
            </a:r>
            <a:br>
              <a:rPr lang="pl-PL" sz="1000" dirty="0"/>
            </a:br>
            <a:r>
              <a:rPr lang="pl-PL" sz="1000" dirty="0"/>
              <a:t>Mały Karol, mama Emilia</a:t>
            </a:r>
          </a:p>
        </p:txBody>
      </p:sp>
      <p:sp>
        <p:nvSpPr>
          <p:cNvPr id="7" name="Prostokąt 6">
            <a:extLst>
              <a:ext uri="{FF2B5EF4-FFF2-40B4-BE49-F238E27FC236}">
                <a16:creationId xmlns:a16="http://schemas.microsoft.com/office/drawing/2014/main" xmlns="" id="{6CB6AE46-B0CA-4CEF-B165-C8B2DB905560}"/>
              </a:ext>
            </a:extLst>
          </p:cNvPr>
          <p:cNvSpPr/>
          <p:nvPr/>
        </p:nvSpPr>
        <p:spPr>
          <a:xfrm>
            <a:off x="1251678" y="5584334"/>
            <a:ext cx="3228513" cy="400110"/>
          </a:xfrm>
          <a:prstGeom prst="rect">
            <a:avLst/>
          </a:prstGeom>
        </p:spPr>
        <p:txBody>
          <a:bodyPr wrap="square">
            <a:spAutoFit/>
          </a:bodyPr>
          <a:lstStyle/>
          <a:p>
            <a:r>
              <a:rPr lang="pl-PL" sz="1000" dirty="0"/>
              <a:t>Zdjęcie 1</a:t>
            </a:r>
            <a:br>
              <a:rPr lang="pl-PL" sz="1000" dirty="0"/>
            </a:br>
            <a:r>
              <a:rPr lang="pl-PL" sz="1000" dirty="0"/>
              <a:t>Od lewej: mama Emilia, mały Edmund, tata Karol</a:t>
            </a:r>
          </a:p>
        </p:txBody>
      </p:sp>
    </p:spTree>
    <p:custDataLst>
      <p:tags r:id="rId1"/>
    </p:custDataLst>
    <p:extLst>
      <p:ext uri="{BB962C8B-B14F-4D97-AF65-F5344CB8AC3E}">
        <p14:creationId xmlns:p14="http://schemas.microsoft.com/office/powerpoint/2010/main" xmlns="" val="2284367407"/>
      </p:ext>
    </p:extLst>
  </p:cSld>
  <p:clrMapOvr>
    <a:masterClrMapping/>
  </p:clrMapOvr>
  <mc:AlternateContent xmlns:mc="http://schemas.openxmlformats.org/markup-compatibility/2006">
    <mc:Choice xmlns:p14="http://schemas.microsoft.com/office/powerpoint/2010/main" xmlns="" Requires="p14">
      <p:transition spd="slow" p14:dur="2000" advTm="12055">
        <p14:ferris dir="l"/>
      </p:transition>
    </mc:Choice>
    <mc:Fallback>
      <p:transition spd="slow" advTm="1205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by="(-#ppt_w*2)" calcmode="lin" valueType="num">
                                      <p:cBhvr rctx="PPT">
                                        <p:cTn id="7" dur="125" autoRev="1" fill="hold">
                                          <p:stCondLst>
                                            <p:cond delay="0"/>
                                          </p:stCondLst>
                                        </p:cTn>
                                        <p:tgtEl>
                                          <p:spTgt spid="3">
                                            <p:txEl>
                                              <p:pRg st="0" end="0"/>
                                            </p:txEl>
                                          </p:spTgt>
                                        </p:tgtEl>
                                        <p:attrNameLst>
                                          <p:attrName>ppt_w</p:attrName>
                                        </p:attrNameLst>
                                      </p:cBhvr>
                                    </p:anim>
                                    <p:anim by="(#ppt_w*0.50)" calcmode="lin" valueType="num">
                                      <p:cBhvr>
                                        <p:cTn id="8" dur="125" decel="50000" autoRev="1" fill="hold">
                                          <p:stCondLst>
                                            <p:cond delay="0"/>
                                          </p:stCondLst>
                                        </p:cTn>
                                        <p:tgtEl>
                                          <p:spTgt spid="3">
                                            <p:txEl>
                                              <p:pRg st="0" end="0"/>
                                            </p:txEl>
                                          </p:spTgt>
                                        </p:tgtEl>
                                        <p:attrNameLst>
                                          <p:attrName>ppt_x</p:attrName>
                                        </p:attrNameLst>
                                      </p:cBhvr>
                                    </p:anim>
                                    <p:anim from="(-#ppt_h/2)" to="(#ppt_y)" calcmode="lin" valueType="num">
                                      <p:cBhvr>
                                        <p:cTn id="9" dur="250" fill="hold">
                                          <p:stCondLst>
                                            <p:cond delay="0"/>
                                          </p:stCondLst>
                                        </p:cTn>
                                        <p:tgtEl>
                                          <p:spTgt spid="3">
                                            <p:txEl>
                                              <p:pRg st="0" end="0"/>
                                            </p:txEl>
                                          </p:spTgt>
                                        </p:tgtEl>
                                        <p:attrNameLst>
                                          <p:attrName>ppt_y</p:attrName>
                                        </p:attrNameLst>
                                      </p:cBhvr>
                                    </p:anim>
                                    <p:animRot by="21600000">
                                      <p:cBhvr>
                                        <p:cTn id="10" dur="250" fill="hold">
                                          <p:stCondLst>
                                            <p:cond delay="0"/>
                                          </p:stCondLst>
                                        </p:cTn>
                                        <p:tgtEl>
                                          <p:spTgt spid="3">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750" fill="hold"/>
                                        <p:tgtEl>
                                          <p:spTgt spid="1026"/>
                                        </p:tgtEl>
                                        <p:attrNameLst>
                                          <p:attrName>ppt_w</p:attrName>
                                        </p:attrNameLst>
                                      </p:cBhvr>
                                      <p:tavLst>
                                        <p:tav tm="0">
                                          <p:val>
                                            <p:fltVal val="0"/>
                                          </p:val>
                                        </p:tav>
                                        <p:tav tm="100000">
                                          <p:val>
                                            <p:strVal val="#ppt_w"/>
                                          </p:val>
                                        </p:tav>
                                      </p:tavLst>
                                    </p:anim>
                                    <p:anim calcmode="lin" valueType="num">
                                      <p:cBhvr>
                                        <p:cTn id="16" dur="750" fill="hold"/>
                                        <p:tgtEl>
                                          <p:spTgt spid="1026"/>
                                        </p:tgtEl>
                                        <p:attrNameLst>
                                          <p:attrName>ppt_h</p:attrName>
                                        </p:attrNameLst>
                                      </p:cBhvr>
                                      <p:tavLst>
                                        <p:tav tm="0">
                                          <p:val>
                                            <p:fltVal val="0"/>
                                          </p:val>
                                        </p:tav>
                                        <p:tav tm="100000">
                                          <p:val>
                                            <p:strVal val="#ppt_h"/>
                                          </p:val>
                                        </p:tav>
                                      </p:tavLst>
                                    </p:anim>
                                    <p:animEffect transition="in" filter="fade">
                                      <p:cBhvr>
                                        <p:cTn id="17" dur="750"/>
                                        <p:tgtEl>
                                          <p:spTgt spid="102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750" fill="hold"/>
                                        <p:tgtEl>
                                          <p:spTgt spid="7"/>
                                        </p:tgtEl>
                                        <p:attrNameLst>
                                          <p:attrName>ppt_w</p:attrName>
                                        </p:attrNameLst>
                                      </p:cBhvr>
                                      <p:tavLst>
                                        <p:tav tm="0">
                                          <p:val>
                                            <p:fltVal val="0"/>
                                          </p:val>
                                        </p:tav>
                                        <p:tav tm="100000">
                                          <p:val>
                                            <p:strVal val="#ppt_w"/>
                                          </p:val>
                                        </p:tav>
                                      </p:tavLst>
                                    </p:anim>
                                    <p:anim calcmode="lin" valueType="num">
                                      <p:cBhvr>
                                        <p:cTn id="21" dur="750" fill="hold"/>
                                        <p:tgtEl>
                                          <p:spTgt spid="7"/>
                                        </p:tgtEl>
                                        <p:attrNameLst>
                                          <p:attrName>ppt_h</p:attrName>
                                        </p:attrNameLst>
                                      </p:cBhvr>
                                      <p:tavLst>
                                        <p:tav tm="0">
                                          <p:val>
                                            <p:fltVal val="0"/>
                                          </p:val>
                                        </p:tav>
                                        <p:tav tm="100000">
                                          <p:val>
                                            <p:strVal val="#ppt_h"/>
                                          </p:val>
                                        </p:tav>
                                      </p:tavLst>
                                    </p:anim>
                                    <p:animEffect transition="in" filter="fade">
                                      <p:cBhvr>
                                        <p:cTn id="22" dur="75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028"/>
                                        </p:tgtEl>
                                        <p:attrNameLst>
                                          <p:attrName>style.visibility</p:attrName>
                                        </p:attrNameLst>
                                      </p:cBhvr>
                                      <p:to>
                                        <p:strVal val="visible"/>
                                      </p:to>
                                    </p:set>
                                    <p:anim calcmode="lin" valueType="num">
                                      <p:cBhvr>
                                        <p:cTn id="27" dur="750" fill="hold"/>
                                        <p:tgtEl>
                                          <p:spTgt spid="1028"/>
                                        </p:tgtEl>
                                        <p:attrNameLst>
                                          <p:attrName>ppt_w</p:attrName>
                                        </p:attrNameLst>
                                      </p:cBhvr>
                                      <p:tavLst>
                                        <p:tav tm="0">
                                          <p:val>
                                            <p:fltVal val="0"/>
                                          </p:val>
                                        </p:tav>
                                        <p:tav tm="100000">
                                          <p:val>
                                            <p:strVal val="#ppt_w"/>
                                          </p:val>
                                        </p:tav>
                                      </p:tavLst>
                                    </p:anim>
                                    <p:anim calcmode="lin" valueType="num">
                                      <p:cBhvr>
                                        <p:cTn id="28" dur="750" fill="hold"/>
                                        <p:tgtEl>
                                          <p:spTgt spid="1028"/>
                                        </p:tgtEl>
                                        <p:attrNameLst>
                                          <p:attrName>ppt_h</p:attrName>
                                        </p:attrNameLst>
                                      </p:cBhvr>
                                      <p:tavLst>
                                        <p:tav tm="0">
                                          <p:val>
                                            <p:fltVal val="0"/>
                                          </p:val>
                                        </p:tav>
                                        <p:tav tm="100000">
                                          <p:val>
                                            <p:strVal val="#ppt_h"/>
                                          </p:val>
                                        </p:tav>
                                      </p:tavLst>
                                    </p:anim>
                                    <p:animEffect transition="in" filter="fade">
                                      <p:cBhvr>
                                        <p:cTn id="29" dur="750"/>
                                        <p:tgtEl>
                                          <p:spTgt spid="102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750" fill="hold"/>
                                        <p:tgtEl>
                                          <p:spTgt spid="6"/>
                                        </p:tgtEl>
                                        <p:attrNameLst>
                                          <p:attrName>ppt_w</p:attrName>
                                        </p:attrNameLst>
                                      </p:cBhvr>
                                      <p:tavLst>
                                        <p:tav tm="0">
                                          <p:val>
                                            <p:fltVal val="0"/>
                                          </p:val>
                                        </p:tav>
                                        <p:tav tm="100000">
                                          <p:val>
                                            <p:strVal val="#ppt_w"/>
                                          </p:val>
                                        </p:tav>
                                      </p:tavLst>
                                    </p:anim>
                                    <p:anim calcmode="lin" valueType="num">
                                      <p:cBhvr>
                                        <p:cTn id="33" dur="750" fill="hold"/>
                                        <p:tgtEl>
                                          <p:spTgt spid="6"/>
                                        </p:tgtEl>
                                        <p:attrNameLst>
                                          <p:attrName>ppt_h</p:attrName>
                                        </p:attrNameLst>
                                      </p:cBhvr>
                                      <p:tavLst>
                                        <p:tav tm="0">
                                          <p:val>
                                            <p:fltVal val="0"/>
                                          </p:val>
                                        </p:tav>
                                        <p:tav tm="100000">
                                          <p:val>
                                            <p:strVal val="#ppt_h"/>
                                          </p:val>
                                        </p:tav>
                                      </p:tavLst>
                                    </p:anim>
                                    <p:animEffect transition="in" filter="fade">
                                      <p:cBhvr>
                                        <p:cTn id="34" dur="75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1030"/>
                                        </p:tgtEl>
                                        <p:attrNameLst>
                                          <p:attrName>style.visibility</p:attrName>
                                        </p:attrNameLst>
                                      </p:cBhvr>
                                      <p:to>
                                        <p:strVal val="visible"/>
                                      </p:to>
                                    </p:set>
                                    <p:anim calcmode="lin" valueType="num">
                                      <p:cBhvr>
                                        <p:cTn id="39" dur="750" fill="hold"/>
                                        <p:tgtEl>
                                          <p:spTgt spid="1030"/>
                                        </p:tgtEl>
                                        <p:attrNameLst>
                                          <p:attrName>ppt_w</p:attrName>
                                        </p:attrNameLst>
                                      </p:cBhvr>
                                      <p:tavLst>
                                        <p:tav tm="0">
                                          <p:val>
                                            <p:fltVal val="0"/>
                                          </p:val>
                                        </p:tav>
                                        <p:tav tm="100000">
                                          <p:val>
                                            <p:strVal val="#ppt_w"/>
                                          </p:val>
                                        </p:tav>
                                      </p:tavLst>
                                    </p:anim>
                                    <p:anim calcmode="lin" valueType="num">
                                      <p:cBhvr>
                                        <p:cTn id="40" dur="750" fill="hold"/>
                                        <p:tgtEl>
                                          <p:spTgt spid="1030"/>
                                        </p:tgtEl>
                                        <p:attrNameLst>
                                          <p:attrName>ppt_h</p:attrName>
                                        </p:attrNameLst>
                                      </p:cBhvr>
                                      <p:tavLst>
                                        <p:tav tm="0">
                                          <p:val>
                                            <p:fltVal val="0"/>
                                          </p:val>
                                        </p:tav>
                                        <p:tav tm="100000">
                                          <p:val>
                                            <p:strVal val="#ppt_h"/>
                                          </p:val>
                                        </p:tav>
                                      </p:tavLst>
                                    </p:anim>
                                    <p:animEffect transition="in" filter="fade">
                                      <p:cBhvr>
                                        <p:cTn id="41" dur="750"/>
                                        <p:tgtEl>
                                          <p:spTgt spid="1030"/>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750" fill="hold"/>
                                        <p:tgtEl>
                                          <p:spTgt spid="5"/>
                                        </p:tgtEl>
                                        <p:attrNameLst>
                                          <p:attrName>ppt_w</p:attrName>
                                        </p:attrNameLst>
                                      </p:cBhvr>
                                      <p:tavLst>
                                        <p:tav tm="0">
                                          <p:val>
                                            <p:fltVal val="0"/>
                                          </p:val>
                                        </p:tav>
                                        <p:tav tm="100000">
                                          <p:val>
                                            <p:strVal val="#ppt_w"/>
                                          </p:val>
                                        </p:tav>
                                      </p:tavLst>
                                    </p:anim>
                                    <p:anim calcmode="lin" valueType="num">
                                      <p:cBhvr>
                                        <p:cTn id="45" dur="750" fill="hold"/>
                                        <p:tgtEl>
                                          <p:spTgt spid="5"/>
                                        </p:tgtEl>
                                        <p:attrNameLst>
                                          <p:attrName>ppt_h</p:attrName>
                                        </p:attrNameLst>
                                      </p:cBhvr>
                                      <p:tavLst>
                                        <p:tav tm="0">
                                          <p:val>
                                            <p:fltVal val="0"/>
                                          </p:val>
                                        </p:tav>
                                        <p:tav tm="100000">
                                          <p:val>
                                            <p:strVal val="#ppt_h"/>
                                          </p:val>
                                        </p:tav>
                                      </p:tavLst>
                                    </p:anim>
                                    <p:animEffect transition="in" filter="fade">
                                      <p:cBhvr>
                                        <p:cTn id="46"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FB1CB1D0-9226-4361-B39B-C2E751C8AE81}"/>
              </a:ext>
            </a:extLst>
          </p:cNvPr>
          <p:cNvSpPr>
            <a:spLocks noGrp="1"/>
          </p:cNvSpPr>
          <p:nvPr>
            <p:ph type="title"/>
          </p:nvPr>
        </p:nvSpPr>
        <p:spPr>
          <a:xfrm>
            <a:off x="1251678" y="136525"/>
            <a:ext cx="10178322" cy="1492132"/>
          </a:xfrm>
        </p:spPr>
        <p:txBody>
          <a:bodyPr/>
          <a:lstStyle/>
          <a:p>
            <a:r>
              <a:rPr lang="pl-PL" dirty="0"/>
              <a:t>Tata karol</a:t>
            </a:r>
          </a:p>
        </p:txBody>
      </p:sp>
      <p:sp>
        <p:nvSpPr>
          <p:cNvPr id="3" name="Symbol zastępczy zawartości 2">
            <a:extLst>
              <a:ext uri="{FF2B5EF4-FFF2-40B4-BE49-F238E27FC236}">
                <a16:creationId xmlns:a16="http://schemas.microsoft.com/office/drawing/2014/main" xmlns="" id="{3594020F-7CDB-4D33-A1B5-02272C86A67C}"/>
              </a:ext>
            </a:extLst>
          </p:cNvPr>
          <p:cNvSpPr>
            <a:spLocks noGrp="1"/>
          </p:cNvSpPr>
          <p:nvPr>
            <p:ph idx="1"/>
          </p:nvPr>
        </p:nvSpPr>
        <p:spPr>
          <a:xfrm>
            <a:off x="1251678" y="919422"/>
            <a:ext cx="10178322" cy="3593591"/>
          </a:xfrm>
        </p:spPr>
        <p:txBody>
          <a:bodyPr>
            <a:normAutofit/>
          </a:bodyPr>
          <a:lstStyle/>
          <a:p>
            <a:pPr algn="just"/>
            <a:r>
              <a:rPr lang="pl-PL" dirty="0"/>
              <a:t>Tata Jana Pawła II urodził się 18 lipca 1879 roku w Lipniku (obecnie dzielnica Bielska-Białej). Zmarł 18 lutego 1941 roku w Krakowie.  Był synem Macieja Wojtyły, (urodził się1852 w Czańcu, a zmarł 23 września 1923 w Wadowicach)i jego pierwszej żony Anny Marianny Przeczek (urodziła się1853 w Lipniku, a zmarła 1881 tamże).</a:t>
            </a:r>
          </a:p>
          <a:p>
            <a:pPr algn="just"/>
            <a:r>
              <a:rPr lang="pl-PL" dirty="0"/>
              <a:t>10 lutego 1906 ożenił się z Emilią Kaczorowską. Ślub odbył się w Krakowie, w ówczesnym kościele garnizonowym świętych Apostołów Piotra i Pawła. </a:t>
            </a:r>
          </a:p>
          <a:p>
            <a:pPr algn="just"/>
            <a:r>
              <a:rPr lang="pl-PL" dirty="0"/>
              <a:t>Z zawodu był krawcem.</a:t>
            </a:r>
            <a:r>
              <a:rPr lang="pl-PL" baseline="30000" dirty="0"/>
              <a:t> </a:t>
            </a:r>
            <a:r>
              <a:rPr lang="pl-PL" dirty="0"/>
              <a:t>W 1900 został powołany do wojska; w służbie spędził 27 lat.</a:t>
            </a:r>
          </a:p>
          <a:p>
            <a:endParaRPr lang="pl-PL" dirty="0"/>
          </a:p>
        </p:txBody>
      </p:sp>
      <p:sp>
        <p:nvSpPr>
          <p:cNvPr id="4" name="Symbol zastępczy numeru slajdu 3">
            <a:extLst>
              <a:ext uri="{FF2B5EF4-FFF2-40B4-BE49-F238E27FC236}">
                <a16:creationId xmlns:a16="http://schemas.microsoft.com/office/drawing/2014/main" xmlns="" id="{72CB33EE-C6FF-4402-BE8A-782DEC2C94BB}"/>
              </a:ext>
            </a:extLst>
          </p:cNvPr>
          <p:cNvSpPr>
            <a:spLocks noGrp="1"/>
          </p:cNvSpPr>
          <p:nvPr>
            <p:ph type="sldNum" sz="quarter" idx="12"/>
          </p:nvPr>
        </p:nvSpPr>
        <p:spPr/>
        <p:txBody>
          <a:bodyPr/>
          <a:lstStyle/>
          <a:p>
            <a:fld id="{AAF0AF73-EDE3-4832-9556-D45580304507}" type="slidenum">
              <a:rPr lang="pl-PL" smtClean="0"/>
              <a:pPr/>
              <a:t>3</a:t>
            </a:fld>
            <a:endParaRPr lang="pl-PL" dirty="0"/>
          </a:p>
        </p:txBody>
      </p:sp>
      <p:pic>
        <p:nvPicPr>
          <p:cNvPr id="2050" name="Picture 2" descr="Znalezione obrazy dla zapytania: Tata karol wojtyła">
            <a:extLst>
              <a:ext uri="{FF2B5EF4-FFF2-40B4-BE49-F238E27FC236}">
                <a16:creationId xmlns:a16="http://schemas.microsoft.com/office/drawing/2014/main" xmlns="" id="{E0EAD682-2B24-4495-9C39-78C4CD49E8BF}"/>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50554" y="4046334"/>
            <a:ext cx="3365330" cy="21557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C6ED42DB-303A-434A-8A87-2BA0342B2FFD}"/>
              </a:ext>
            </a:extLst>
          </p:cNvPr>
          <p:cNvSpPr txBox="1"/>
          <p:nvPr/>
        </p:nvSpPr>
        <p:spPr>
          <a:xfrm>
            <a:off x="1650553" y="6218269"/>
            <a:ext cx="2939201" cy="738664"/>
          </a:xfrm>
          <a:prstGeom prst="rect">
            <a:avLst/>
          </a:prstGeom>
          <a:noFill/>
        </p:spPr>
        <p:txBody>
          <a:bodyPr wrap="square" rtlCol="0">
            <a:spAutoFit/>
          </a:bodyPr>
          <a:lstStyle/>
          <a:p>
            <a:r>
              <a:rPr lang="pl-PL" sz="1050" dirty="0"/>
              <a:t>Zdjęcie 4</a:t>
            </a:r>
            <a:br>
              <a:rPr lang="pl-PL" sz="1050" dirty="0"/>
            </a:br>
            <a:r>
              <a:rPr lang="pl-PL" sz="1050" dirty="0"/>
              <a:t>Karol Wojtyła w mundurze austriackim</a:t>
            </a:r>
          </a:p>
          <a:p>
            <a:r>
              <a:rPr lang="pl-PL" sz="1050" dirty="0"/>
              <a:t/>
            </a:r>
            <a:br>
              <a:rPr lang="pl-PL" sz="1050" dirty="0"/>
            </a:br>
            <a:r>
              <a:rPr lang="pl-PL" sz="1050" dirty="0"/>
              <a:t> </a:t>
            </a:r>
          </a:p>
        </p:txBody>
      </p:sp>
      <p:sp>
        <p:nvSpPr>
          <p:cNvPr id="7" name="pole tekstowe 6">
            <a:extLst>
              <a:ext uri="{FF2B5EF4-FFF2-40B4-BE49-F238E27FC236}">
                <a16:creationId xmlns:a16="http://schemas.microsoft.com/office/drawing/2014/main" xmlns="" id="{CF417D1C-7C3E-4783-AA20-2A72BCBDBC27}"/>
              </a:ext>
            </a:extLst>
          </p:cNvPr>
          <p:cNvSpPr txBox="1"/>
          <p:nvPr/>
        </p:nvSpPr>
        <p:spPr>
          <a:xfrm>
            <a:off x="6277436" y="6149841"/>
            <a:ext cx="1418978" cy="577081"/>
          </a:xfrm>
          <a:prstGeom prst="rect">
            <a:avLst/>
          </a:prstGeom>
          <a:noFill/>
        </p:spPr>
        <p:txBody>
          <a:bodyPr wrap="none" rtlCol="0">
            <a:spAutoFit/>
          </a:bodyPr>
          <a:lstStyle/>
          <a:p>
            <a:r>
              <a:rPr lang="pl-PL" sz="1050" dirty="0"/>
              <a:t>Zdjęcie 5</a:t>
            </a:r>
          </a:p>
          <a:p>
            <a:r>
              <a:rPr lang="pl-PL" sz="1050" dirty="0"/>
              <a:t>Karol Wojtyła (senior)</a:t>
            </a:r>
          </a:p>
          <a:p>
            <a:endParaRPr lang="pl-PL" sz="1050" dirty="0"/>
          </a:p>
        </p:txBody>
      </p:sp>
      <p:pic>
        <p:nvPicPr>
          <p:cNvPr id="2056" name="Picture 8" descr="Znalezione obrazy dla zapytania: Tata karol wojtyła">
            <a:extLst>
              <a:ext uri="{FF2B5EF4-FFF2-40B4-BE49-F238E27FC236}">
                <a16:creationId xmlns:a16="http://schemas.microsoft.com/office/drawing/2014/main" xmlns="" id="{5095AA10-A7B4-438B-BB9C-DD0E05D59EEF}"/>
              </a:ext>
            </a:extLst>
          </p:cNvPr>
          <p:cNvPicPr>
            <a:picLocks noChangeAspect="1" noChangeArrowheads="1"/>
          </p:cNvPicPr>
          <p:nvPr/>
        </p:nvPicPr>
        <p:blipFill rotWithShape="1">
          <a:blip r:embed="rId4">
            <a:extLst>
              <a:ext uri="{28A0092B-C50C-407E-A947-70E740481C1C}">
                <a14:useLocalDpi xmlns:a14="http://schemas.microsoft.com/office/drawing/2010/main" xmlns="" val="0"/>
              </a:ext>
            </a:extLst>
          </a:blip>
          <a:srcRect r="6" b="25291"/>
          <a:stretch/>
        </p:blipFill>
        <p:spPr bwMode="auto">
          <a:xfrm>
            <a:off x="6277436" y="3905541"/>
            <a:ext cx="1476283" cy="23127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2060" name="Picture 12" descr="Znalezione obrazy dla zapytania: emilia wojtyła">
            <a:extLst>
              <a:ext uri="{FF2B5EF4-FFF2-40B4-BE49-F238E27FC236}">
                <a16:creationId xmlns:a16="http://schemas.microsoft.com/office/drawing/2014/main" xmlns="" id="{E0D8DF6F-F977-493D-AAB0-2EB03E4FEEAE}"/>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957966" y="3905541"/>
            <a:ext cx="1803795" cy="23449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8" name="pole tekstowe 7">
            <a:extLst>
              <a:ext uri="{FF2B5EF4-FFF2-40B4-BE49-F238E27FC236}">
                <a16:creationId xmlns:a16="http://schemas.microsoft.com/office/drawing/2014/main" xmlns="" id="{BA4E626E-68EA-4021-ADE7-DB4A1E91443A}"/>
              </a:ext>
            </a:extLst>
          </p:cNvPr>
          <p:cNvSpPr txBox="1"/>
          <p:nvPr/>
        </p:nvSpPr>
        <p:spPr>
          <a:xfrm>
            <a:off x="8957966" y="6202061"/>
            <a:ext cx="2302233" cy="415498"/>
          </a:xfrm>
          <a:prstGeom prst="rect">
            <a:avLst/>
          </a:prstGeom>
          <a:noFill/>
        </p:spPr>
        <p:txBody>
          <a:bodyPr wrap="none" rtlCol="0">
            <a:spAutoFit/>
          </a:bodyPr>
          <a:lstStyle/>
          <a:p>
            <a:r>
              <a:rPr lang="pl-PL" sz="1050" dirty="0"/>
              <a:t>Zdjęcie 6</a:t>
            </a:r>
            <a:br>
              <a:rPr lang="pl-PL" sz="1050" dirty="0"/>
            </a:br>
            <a:r>
              <a:rPr lang="pl-PL" sz="1050" dirty="0"/>
              <a:t>Emilia i Karol Wojtyłowie w dniu ślubu</a:t>
            </a:r>
          </a:p>
        </p:txBody>
      </p:sp>
    </p:spTree>
    <p:custDataLst>
      <p:tags r:id="rId1"/>
    </p:custDataLst>
    <p:extLst>
      <p:ext uri="{BB962C8B-B14F-4D97-AF65-F5344CB8AC3E}">
        <p14:creationId xmlns:p14="http://schemas.microsoft.com/office/powerpoint/2010/main" xmlns="" val="3299723517"/>
      </p:ext>
    </p:extLst>
  </p:cSld>
  <p:clrMapOvr>
    <a:masterClrMapping/>
  </p:clrMapOvr>
  <mc:AlternateContent xmlns:mc="http://schemas.openxmlformats.org/markup-compatibility/2006">
    <mc:Choice xmlns:p14="http://schemas.microsoft.com/office/powerpoint/2010/main" xmlns="" Requires="p14">
      <p:transition spd="slow" p14:dur="2000" advTm="23660">
        <p14:ferris dir="l"/>
      </p:transition>
    </mc:Choice>
    <mc:Fallback>
      <p:transition spd="slow" advTm="2366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050"/>
                                        </p:tgtEl>
                                        <p:attrNameLst>
                                          <p:attrName>style.visibility</p:attrName>
                                        </p:attrNameLst>
                                      </p:cBhvr>
                                      <p:to>
                                        <p:strVal val="visible"/>
                                      </p:to>
                                    </p:set>
                                    <p:anim calcmode="lin" valueType="num">
                                      <p:cBhvr additive="base">
                                        <p:cTn id="61" dur="750" fill="hold"/>
                                        <p:tgtEl>
                                          <p:spTgt spid="2050"/>
                                        </p:tgtEl>
                                        <p:attrNameLst>
                                          <p:attrName>ppt_x</p:attrName>
                                        </p:attrNameLst>
                                      </p:cBhvr>
                                      <p:tavLst>
                                        <p:tav tm="0">
                                          <p:val>
                                            <p:strVal val="#ppt_x"/>
                                          </p:val>
                                        </p:tav>
                                        <p:tav tm="100000">
                                          <p:val>
                                            <p:strVal val="#ppt_x"/>
                                          </p:val>
                                        </p:tav>
                                      </p:tavLst>
                                    </p:anim>
                                    <p:anim calcmode="lin" valueType="num">
                                      <p:cBhvr additive="base">
                                        <p:cTn id="62" dur="750" fill="hold"/>
                                        <p:tgtEl>
                                          <p:spTgt spid="205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750" fill="hold"/>
                                        <p:tgtEl>
                                          <p:spTgt spid="6"/>
                                        </p:tgtEl>
                                        <p:attrNameLst>
                                          <p:attrName>ppt_x</p:attrName>
                                        </p:attrNameLst>
                                      </p:cBhvr>
                                      <p:tavLst>
                                        <p:tav tm="0">
                                          <p:val>
                                            <p:strVal val="#ppt_x"/>
                                          </p:val>
                                        </p:tav>
                                        <p:tav tm="100000">
                                          <p:val>
                                            <p:strVal val="#ppt_x"/>
                                          </p:val>
                                        </p:tav>
                                      </p:tavLst>
                                    </p:anim>
                                    <p:anim calcmode="lin" valueType="num">
                                      <p:cBhvr additive="base">
                                        <p:cTn id="66" dur="7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2056"/>
                                        </p:tgtEl>
                                        <p:attrNameLst>
                                          <p:attrName>style.visibility</p:attrName>
                                        </p:attrNameLst>
                                      </p:cBhvr>
                                      <p:to>
                                        <p:strVal val="visible"/>
                                      </p:to>
                                    </p:set>
                                    <p:anim calcmode="lin" valueType="num">
                                      <p:cBhvr additive="base">
                                        <p:cTn id="71" dur="750" fill="hold"/>
                                        <p:tgtEl>
                                          <p:spTgt spid="2056"/>
                                        </p:tgtEl>
                                        <p:attrNameLst>
                                          <p:attrName>ppt_x</p:attrName>
                                        </p:attrNameLst>
                                      </p:cBhvr>
                                      <p:tavLst>
                                        <p:tav tm="0">
                                          <p:val>
                                            <p:strVal val="#ppt_x"/>
                                          </p:val>
                                        </p:tav>
                                        <p:tav tm="100000">
                                          <p:val>
                                            <p:strVal val="#ppt_x"/>
                                          </p:val>
                                        </p:tav>
                                      </p:tavLst>
                                    </p:anim>
                                    <p:anim calcmode="lin" valueType="num">
                                      <p:cBhvr additive="base">
                                        <p:cTn id="72" dur="750" fill="hold"/>
                                        <p:tgtEl>
                                          <p:spTgt spid="205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additive="base">
                                        <p:cTn id="75" dur="750" fill="hold"/>
                                        <p:tgtEl>
                                          <p:spTgt spid="7"/>
                                        </p:tgtEl>
                                        <p:attrNameLst>
                                          <p:attrName>ppt_x</p:attrName>
                                        </p:attrNameLst>
                                      </p:cBhvr>
                                      <p:tavLst>
                                        <p:tav tm="0">
                                          <p:val>
                                            <p:strVal val="#ppt_x"/>
                                          </p:val>
                                        </p:tav>
                                        <p:tav tm="100000">
                                          <p:val>
                                            <p:strVal val="#ppt_x"/>
                                          </p:val>
                                        </p:tav>
                                      </p:tavLst>
                                    </p:anim>
                                    <p:anim calcmode="lin" valueType="num">
                                      <p:cBhvr additive="base">
                                        <p:cTn id="76"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2060"/>
                                        </p:tgtEl>
                                        <p:attrNameLst>
                                          <p:attrName>style.visibility</p:attrName>
                                        </p:attrNameLst>
                                      </p:cBhvr>
                                      <p:to>
                                        <p:strVal val="visible"/>
                                      </p:to>
                                    </p:set>
                                    <p:anim calcmode="lin" valueType="num">
                                      <p:cBhvr additive="base">
                                        <p:cTn id="81" dur="750" fill="hold"/>
                                        <p:tgtEl>
                                          <p:spTgt spid="2060"/>
                                        </p:tgtEl>
                                        <p:attrNameLst>
                                          <p:attrName>ppt_x</p:attrName>
                                        </p:attrNameLst>
                                      </p:cBhvr>
                                      <p:tavLst>
                                        <p:tav tm="0">
                                          <p:val>
                                            <p:strVal val="#ppt_x"/>
                                          </p:val>
                                        </p:tav>
                                        <p:tav tm="100000">
                                          <p:val>
                                            <p:strVal val="#ppt_x"/>
                                          </p:val>
                                        </p:tav>
                                      </p:tavLst>
                                    </p:anim>
                                    <p:anim calcmode="lin" valueType="num">
                                      <p:cBhvr additive="base">
                                        <p:cTn id="82" dur="750" fill="hold"/>
                                        <p:tgtEl>
                                          <p:spTgt spid="2060"/>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additive="base">
                                        <p:cTn id="85" dur="750" fill="hold"/>
                                        <p:tgtEl>
                                          <p:spTgt spid="8"/>
                                        </p:tgtEl>
                                        <p:attrNameLst>
                                          <p:attrName>ppt_x</p:attrName>
                                        </p:attrNameLst>
                                      </p:cBhvr>
                                      <p:tavLst>
                                        <p:tav tm="0">
                                          <p:val>
                                            <p:strVal val="#ppt_x"/>
                                          </p:val>
                                        </p:tav>
                                        <p:tav tm="100000">
                                          <p:val>
                                            <p:strVal val="#ppt_x"/>
                                          </p:val>
                                        </p:tav>
                                      </p:tavLst>
                                    </p:anim>
                                    <p:anim calcmode="lin" valueType="num">
                                      <p:cBhvr additive="base">
                                        <p:cTn id="86" dur="7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A5A36CEC-CF60-42BA-8B62-A40BD1B518AC}"/>
              </a:ext>
            </a:extLst>
          </p:cNvPr>
          <p:cNvSpPr>
            <a:spLocks noGrp="1"/>
          </p:cNvSpPr>
          <p:nvPr>
            <p:ph type="title"/>
          </p:nvPr>
        </p:nvSpPr>
        <p:spPr>
          <a:xfrm>
            <a:off x="1251678" y="382385"/>
            <a:ext cx="10178322" cy="1046920"/>
          </a:xfrm>
        </p:spPr>
        <p:txBody>
          <a:bodyPr/>
          <a:lstStyle/>
          <a:p>
            <a:r>
              <a:rPr lang="pl-PL" dirty="0"/>
              <a:t>Mama Emilia</a:t>
            </a:r>
          </a:p>
        </p:txBody>
      </p:sp>
      <p:sp>
        <p:nvSpPr>
          <p:cNvPr id="3" name="Symbol zastępczy zawartości 2">
            <a:extLst>
              <a:ext uri="{FF2B5EF4-FFF2-40B4-BE49-F238E27FC236}">
                <a16:creationId xmlns:a16="http://schemas.microsoft.com/office/drawing/2014/main" xmlns="" id="{80A9EB2E-036A-4DF3-BDBB-479034B19B25}"/>
              </a:ext>
            </a:extLst>
          </p:cNvPr>
          <p:cNvSpPr>
            <a:spLocks noGrp="1"/>
          </p:cNvSpPr>
          <p:nvPr>
            <p:ph idx="1"/>
          </p:nvPr>
        </p:nvSpPr>
        <p:spPr>
          <a:xfrm>
            <a:off x="1006839" y="1176292"/>
            <a:ext cx="10178322" cy="3593591"/>
          </a:xfrm>
        </p:spPr>
        <p:txBody>
          <a:bodyPr/>
          <a:lstStyle/>
          <a:p>
            <a:pPr algn="just"/>
            <a:r>
              <a:rPr lang="pl-PL" dirty="0"/>
              <a:t>Mama Jana Pawła urodziła się 26 marca 1884 roku w Krakowie, a zmarła 13 kwietnia 1929 roku w Wadowicach. Córka Feliksa Kaczorowskiego (1849–1908) i Anny Marii Scholz (1853–1897). Była ona piątym dzieckiem, miała dwanaścioro rodzeństwa. </a:t>
            </a:r>
          </a:p>
          <a:p>
            <a:r>
              <a:rPr lang="pl-PL" dirty="0"/>
              <a:t>Emilia uczęszczała do 8-letniej szkoły zakonnej prowadzonej przez Siostry Miłości Bożej.</a:t>
            </a:r>
          </a:p>
          <a:p>
            <a:pPr algn="just"/>
            <a:r>
              <a:rPr lang="pl-PL" dirty="0"/>
              <a:t> Związek z Karolem Wojtyłą został zawarty 10 lutego 1906 roku w Krakowie w ówczesnym kościele garnizonowym Świętych Apostołów Piotra i Pawła. Po wyjściu za mąż dorywczo zajmowała się krawiectwem.</a:t>
            </a:r>
          </a:p>
          <a:p>
            <a:pPr marL="0" indent="0" algn="just">
              <a:buNone/>
            </a:pPr>
            <a:r>
              <a:rPr lang="pl-PL" dirty="0"/>
              <a:t/>
            </a:r>
            <a:br>
              <a:rPr lang="pl-PL" dirty="0"/>
            </a:br>
            <a:endParaRPr lang="pl-PL" dirty="0"/>
          </a:p>
        </p:txBody>
      </p:sp>
      <p:pic>
        <p:nvPicPr>
          <p:cNvPr id="3075" name="Picture 3" descr="Znalezione obrazy dla zapytania: emilia wojtyła">
            <a:extLst>
              <a:ext uri="{FF2B5EF4-FFF2-40B4-BE49-F238E27FC236}">
                <a16:creationId xmlns:a16="http://schemas.microsoft.com/office/drawing/2014/main" xmlns="" id="{C3B8CD5D-C8F3-49F2-8E50-28CB9F08B1E7}"/>
              </a:ext>
            </a:extLst>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21688" t="8973" r="22172" b="10184"/>
          <a:stretch/>
        </p:blipFill>
        <p:spPr bwMode="auto">
          <a:xfrm>
            <a:off x="4170740" y="3726446"/>
            <a:ext cx="1781175" cy="25648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4C98D855-44C9-4C49-BD15-C61F52071A02}"/>
              </a:ext>
            </a:extLst>
          </p:cNvPr>
          <p:cNvSpPr txBox="1"/>
          <p:nvPr/>
        </p:nvSpPr>
        <p:spPr>
          <a:xfrm>
            <a:off x="4170740" y="6280919"/>
            <a:ext cx="2819399" cy="577081"/>
          </a:xfrm>
          <a:prstGeom prst="rect">
            <a:avLst/>
          </a:prstGeom>
          <a:noFill/>
        </p:spPr>
        <p:txBody>
          <a:bodyPr wrap="square" rtlCol="0">
            <a:spAutoFit/>
          </a:bodyPr>
          <a:lstStyle/>
          <a:p>
            <a:r>
              <a:rPr lang="pl-PL" sz="1050" dirty="0"/>
              <a:t>Zdjęcie 7</a:t>
            </a:r>
          </a:p>
          <a:p>
            <a:r>
              <a:rPr lang="pl-PL" sz="1050" dirty="0"/>
              <a:t>Portret Emilii Wojtyły znajdujący się w Muzeum Dom Rodzinny Ojca Świętego Jana Pawła II </a:t>
            </a:r>
          </a:p>
        </p:txBody>
      </p:sp>
      <p:pic>
        <p:nvPicPr>
          <p:cNvPr id="3077" name="Picture 5" descr="Znalezione obrazy dla zapytania: emilia wojtyła">
            <a:extLst>
              <a:ext uri="{FF2B5EF4-FFF2-40B4-BE49-F238E27FC236}">
                <a16:creationId xmlns:a16="http://schemas.microsoft.com/office/drawing/2014/main" xmlns="" id="{EFFCDED0-F407-4C7D-86B1-3F76E8F7809C}"/>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418165" y="3726446"/>
            <a:ext cx="1781175" cy="2562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7" name="pole tekstowe 6">
            <a:extLst>
              <a:ext uri="{FF2B5EF4-FFF2-40B4-BE49-F238E27FC236}">
                <a16:creationId xmlns:a16="http://schemas.microsoft.com/office/drawing/2014/main" xmlns="" id="{F3E18CA7-766A-4711-9F6E-F3937A3BFA3E}"/>
              </a:ext>
            </a:extLst>
          </p:cNvPr>
          <p:cNvSpPr txBox="1"/>
          <p:nvPr/>
        </p:nvSpPr>
        <p:spPr>
          <a:xfrm>
            <a:off x="7418165" y="6280919"/>
            <a:ext cx="2367956" cy="415498"/>
          </a:xfrm>
          <a:prstGeom prst="rect">
            <a:avLst/>
          </a:prstGeom>
          <a:noFill/>
        </p:spPr>
        <p:txBody>
          <a:bodyPr wrap="none" rtlCol="0">
            <a:spAutoFit/>
          </a:bodyPr>
          <a:lstStyle/>
          <a:p>
            <a:r>
              <a:rPr lang="pl-PL" sz="1050" dirty="0"/>
              <a:t>Zdjęcie 8</a:t>
            </a:r>
          </a:p>
          <a:p>
            <a:r>
              <a:rPr lang="pl-PL" sz="1050" dirty="0"/>
              <a:t>Emilia i Karol Wojtyłowie, w dniu ślubu </a:t>
            </a:r>
          </a:p>
        </p:txBody>
      </p:sp>
    </p:spTree>
    <p:custDataLst>
      <p:tags r:id="rId1"/>
    </p:custDataLst>
    <p:extLst>
      <p:ext uri="{BB962C8B-B14F-4D97-AF65-F5344CB8AC3E}">
        <p14:creationId xmlns:p14="http://schemas.microsoft.com/office/powerpoint/2010/main" xmlns="" val="2934075333"/>
      </p:ext>
    </p:extLst>
  </p:cSld>
  <p:clrMapOvr>
    <a:masterClrMapping/>
  </p:clrMapOvr>
  <mc:AlternateContent xmlns:mc="http://schemas.openxmlformats.org/markup-compatibility/2006">
    <mc:Choice xmlns:p14="http://schemas.microsoft.com/office/powerpoint/2010/main" xmlns="" Requires="p14">
      <p:transition spd="slow" p14:dur="2000" advTm="20264">
        <p14:ferris dir="l"/>
      </p:transition>
    </mc:Choice>
    <mc:Fallback>
      <p:transition spd="slow" advTm="2026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075"/>
                                        </p:tgtEl>
                                        <p:attrNameLst>
                                          <p:attrName>style.visibility</p:attrName>
                                        </p:attrNameLst>
                                      </p:cBhvr>
                                      <p:to>
                                        <p:strVal val="visible"/>
                                      </p:to>
                                    </p:set>
                                    <p:animEffect transition="in" filter="fade">
                                      <p:cBhvr>
                                        <p:cTn id="22" dur="1000"/>
                                        <p:tgtEl>
                                          <p:spTgt spid="3075"/>
                                        </p:tgtEl>
                                      </p:cBhvr>
                                    </p:animEffect>
                                    <p:anim calcmode="lin" valueType="num">
                                      <p:cBhvr>
                                        <p:cTn id="23" dur="1000" fill="hold"/>
                                        <p:tgtEl>
                                          <p:spTgt spid="3075"/>
                                        </p:tgtEl>
                                        <p:attrNameLst>
                                          <p:attrName>ppt_x</p:attrName>
                                        </p:attrNameLst>
                                      </p:cBhvr>
                                      <p:tavLst>
                                        <p:tav tm="0">
                                          <p:val>
                                            <p:strVal val="#ppt_x"/>
                                          </p:val>
                                        </p:tav>
                                        <p:tav tm="100000">
                                          <p:val>
                                            <p:strVal val="#ppt_x"/>
                                          </p:val>
                                        </p:tav>
                                      </p:tavLst>
                                    </p:anim>
                                    <p:anim calcmode="lin" valueType="num">
                                      <p:cBhvr>
                                        <p:cTn id="24" dur="1000" fill="hold"/>
                                        <p:tgtEl>
                                          <p:spTgt spid="307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077"/>
                                        </p:tgtEl>
                                        <p:attrNameLst>
                                          <p:attrName>style.visibility</p:attrName>
                                        </p:attrNameLst>
                                      </p:cBhvr>
                                      <p:to>
                                        <p:strVal val="visible"/>
                                      </p:to>
                                    </p:set>
                                    <p:animEffect transition="in" filter="fade">
                                      <p:cBhvr>
                                        <p:cTn id="34" dur="1000"/>
                                        <p:tgtEl>
                                          <p:spTgt spid="3077"/>
                                        </p:tgtEl>
                                      </p:cBhvr>
                                    </p:animEffect>
                                    <p:anim calcmode="lin" valueType="num">
                                      <p:cBhvr>
                                        <p:cTn id="35" dur="1000" fill="hold"/>
                                        <p:tgtEl>
                                          <p:spTgt spid="3077"/>
                                        </p:tgtEl>
                                        <p:attrNameLst>
                                          <p:attrName>ppt_x</p:attrName>
                                        </p:attrNameLst>
                                      </p:cBhvr>
                                      <p:tavLst>
                                        <p:tav tm="0">
                                          <p:val>
                                            <p:strVal val="#ppt_x"/>
                                          </p:val>
                                        </p:tav>
                                        <p:tav tm="100000">
                                          <p:val>
                                            <p:strVal val="#ppt_x"/>
                                          </p:val>
                                        </p:tav>
                                      </p:tavLst>
                                    </p:anim>
                                    <p:anim calcmode="lin" valueType="num">
                                      <p:cBhvr>
                                        <p:cTn id="36" dur="1000" fill="hold"/>
                                        <p:tgtEl>
                                          <p:spTgt spid="307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74509EA8-B77F-4ECC-A0CC-9EA592E175C4}"/>
              </a:ext>
            </a:extLst>
          </p:cNvPr>
          <p:cNvSpPr>
            <a:spLocks noGrp="1"/>
          </p:cNvSpPr>
          <p:nvPr>
            <p:ph type="title"/>
          </p:nvPr>
        </p:nvSpPr>
        <p:spPr>
          <a:xfrm>
            <a:off x="1251678" y="382385"/>
            <a:ext cx="10178322" cy="874915"/>
          </a:xfrm>
        </p:spPr>
        <p:txBody>
          <a:bodyPr/>
          <a:lstStyle/>
          <a:p>
            <a:r>
              <a:rPr lang="pl-PL" dirty="0"/>
              <a:t>Brat edmund</a:t>
            </a:r>
          </a:p>
        </p:txBody>
      </p:sp>
      <p:sp>
        <p:nvSpPr>
          <p:cNvPr id="3" name="Symbol zastępczy zawartości 2">
            <a:extLst>
              <a:ext uri="{FF2B5EF4-FFF2-40B4-BE49-F238E27FC236}">
                <a16:creationId xmlns:a16="http://schemas.microsoft.com/office/drawing/2014/main" xmlns="" id="{3D675435-56DB-45F8-83A5-B85005DF945D}"/>
              </a:ext>
            </a:extLst>
          </p:cNvPr>
          <p:cNvSpPr>
            <a:spLocks noGrp="1"/>
          </p:cNvSpPr>
          <p:nvPr>
            <p:ph idx="1"/>
          </p:nvPr>
        </p:nvSpPr>
        <p:spPr>
          <a:xfrm>
            <a:off x="1251678" y="1157287"/>
            <a:ext cx="10178322" cy="3593591"/>
          </a:xfrm>
        </p:spPr>
        <p:txBody>
          <a:bodyPr/>
          <a:lstStyle/>
          <a:p>
            <a:pPr algn="just"/>
            <a:r>
              <a:rPr lang="pl-PL" dirty="0"/>
              <a:t>Brat Jana Pawła II urodził się 27 sierpnia 1906 roku w Krakowie, a zmarł 4 grudnia 1932 roku w Bielsku. Uczęszczał do austriackiej szkoły kadetów w miejscowości Hranice. Świadectwo dojrzałości otrzymał 12 czerwca 1924 roku w Wadowicach.  Od 1924 do 1930 roku studiował medycynę na Uniwersytecie Jagiellońskim w Krakowie. 28 maja 1930 roku dostał tytuł doktora wszech nauk medycznych na UJ.</a:t>
            </a:r>
          </a:p>
        </p:txBody>
      </p:sp>
      <p:sp>
        <p:nvSpPr>
          <p:cNvPr id="4" name="Symbol zastępczy numeru slajdu 3">
            <a:extLst>
              <a:ext uri="{FF2B5EF4-FFF2-40B4-BE49-F238E27FC236}">
                <a16:creationId xmlns:a16="http://schemas.microsoft.com/office/drawing/2014/main" xmlns="" id="{E8A3CA6A-0AA6-4EAA-AE04-119EEF8E75C0}"/>
              </a:ext>
            </a:extLst>
          </p:cNvPr>
          <p:cNvSpPr>
            <a:spLocks noGrp="1"/>
          </p:cNvSpPr>
          <p:nvPr>
            <p:ph type="sldNum" sz="quarter" idx="12"/>
          </p:nvPr>
        </p:nvSpPr>
        <p:spPr/>
        <p:txBody>
          <a:bodyPr/>
          <a:lstStyle/>
          <a:p>
            <a:fld id="{AAF0AF73-EDE3-4832-9556-D45580304507}" type="slidenum">
              <a:rPr lang="pl-PL" smtClean="0"/>
              <a:pPr/>
              <a:t>5</a:t>
            </a:fld>
            <a:endParaRPr lang="pl-PL"/>
          </a:p>
        </p:txBody>
      </p:sp>
      <p:pic>
        <p:nvPicPr>
          <p:cNvPr id="4098" name="Picture 2" descr="Znalezione obrazy dla zapytania: edmund wojtyła">
            <a:extLst>
              <a:ext uri="{FF2B5EF4-FFF2-40B4-BE49-F238E27FC236}">
                <a16:creationId xmlns:a16="http://schemas.microsoft.com/office/drawing/2014/main" xmlns="" id="{8E81A9C3-E040-4EB7-A348-5C4B2ACDAE2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09736" y="2967449"/>
            <a:ext cx="2005014" cy="26332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EF52E7E0-84DA-4B6C-BB19-49126D5543DA}"/>
              </a:ext>
            </a:extLst>
          </p:cNvPr>
          <p:cNvSpPr txBox="1"/>
          <p:nvPr/>
        </p:nvSpPr>
        <p:spPr>
          <a:xfrm>
            <a:off x="1709735" y="5614987"/>
            <a:ext cx="1790701" cy="415498"/>
          </a:xfrm>
          <a:prstGeom prst="rect">
            <a:avLst/>
          </a:prstGeom>
          <a:noFill/>
        </p:spPr>
        <p:txBody>
          <a:bodyPr wrap="square" rtlCol="0">
            <a:spAutoFit/>
          </a:bodyPr>
          <a:lstStyle/>
          <a:p>
            <a:r>
              <a:rPr lang="pl-PL" sz="1050" dirty="0"/>
              <a:t>Zdjęcie 9</a:t>
            </a:r>
            <a:br>
              <a:rPr lang="pl-PL" sz="1050" dirty="0"/>
            </a:br>
            <a:r>
              <a:rPr lang="pl-PL" sz="1050" dirty="0"/>
              <a:t>Doktor Edmund Wojtyła</a:t>
            </a:r>
          </a:p>
        </p:txBody>
      </p:sp>
      <p:pic>
        <p:nvPicPr>
          <p:cNvPr id="4100" name="Picture 4" descr="Znalezione obrazy dla zapytania: edmund wojtyła">
            <a:extLst>
              <a:ext uri="{FF2B5EF4-FFF2-40B4-BE49-F238E27FC236}">
                <a16:creationId xmlns:a16="http://schemas.microsoft.com/office/drawing/2014/main" xmlns="" id="{CB21AF95-F9FE-4FF3-8CD6-0D9512CDFBE8}"/>
              </a:ext>
            </a:extLst>
          </p:cNvPr>
          <p:cNvPicPr>
            <a:picLocks noChangeAspect="1" noChangeArrowheads="1"/>
          </p:cNvPicPr>
          <p:nvPr/>
        </p:nvPicPr>
        <p:blipFill rotWithShape="1">
          <a:blip r:embed="rId4">
            <a:extLst>
              <a:ext uri="{28A0092B-C50C-407E-A947-70E740481C1C}">
                <a14:useLocalDpi xmlns:a14="http://schemas.microsoft.com/office/drawing/2010/main" xmlns="" val="0"/>
              </a:ext>
            </a:extLst>
          </a:blip>
          <a:srcRect t="20835" b="6334"/>
          <a:stretch/>
        </p:blipFill>
        <p:spPr bwMode="auto">
          <a:xfrm>
            <a:off x="5148261" y="2695329"/>
            <a:ext cx="2819399" cy="30053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0AAD4B8F-D63F-4123-B538-762E4108EC89}"/>
              </a:ext>
            </a:extLst>
          </p:cNvPr>
          <p:cNvSpPr txBox="1"/>
          <p:nvPr/>
        </p:nvSpPr>
        <p:spPr>
          <a:xfrm>
            <a:off x="5148261" y="5700713"/>
            <a:ext cx="2794355" cy="577081"/>
          </a:xfrm>
          <a:prstGeom prst="rect">
            <a:avLst/>
          </a:prstGeom>
          <a:noFill/>
        </p:spPr>
        <p:txBody>
          <a:bodyPr wrap="none" rtlCol="0">
            <a:spAutoFit/>
          </a:bodyPr>
          <a:lstStyle/>
          <a:p>
            <a:r>
              <a:rPr lang="pl-PL" sz="1050" dirty="0"/>
              <a:t>Zdjęcie 10</a:t>
            </a:r>
          </a:p>
          <a:p>
            <a:r>
              <a:rPr lang="pl-PL" sz="1050" dirty="0"/>
              <a:t>Edmund z przyjaciółką Janką Opidowiczówną na</a:t>
            </a:r>
          </a:p>
          <a:p>
            <a:r>
              <a:rPr lang="pl-PL" sz="1050" dirty="0"/>
              <a:t>Klimczoku w lipcu 1931 roku.</a:t>
            </a:r>
          </a:p>
        </p:txBody>
      </p:sp>
      <p:pic>
        <p:nvPicPr>
          <p:cNvPr id="4102" name="Picture 6" descr="Znalezione obrazy dla zapytania: edmund wojtyła z karolem">
            <a:extLst>
              <a:ext uri="{FF2B5EF4-FFF2-40B4-BE49-F238E27FC236}">
                <a16:creationId xmlns:a16="http://schemas.microsoft.com/office/drawing/2014/main" xmlns="" id="{4DA85CA5-14D7-4EF1-AC92-75D590A751C3}"/>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9010650" y="3025882"/>
            <a:ext cx="2419350" cy="27160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7" name="pole tekstowe 6">
            <a:extLst>
              <a:ext uri="{FF2B5EF4-FFF2-40B4-BE49-F238E27FC236}">
                <a16:creationId xmlns:a16="http://schemas.microsoft.com/office/drawing/2014/main" xmlns="" id="{081AD8EC-EE80-47A4-87C7-844134FE659D}"/>
              </a:ext>
            </a:extLst>
          </p:cNvPr>
          <p:cNvSpPr txBox="1"/>
          <p:nvPr/>
        </p:nvSpPr>
        <p:spPr>
          <a:xfrm>
            <a:off x="9010650" y="5706293"/>
            <a:ext cx="1473480" cy="415498"/>
          </a:xfrm>
          <a:prstGeom prst="rect">
            <a:avLst/>
          </a:prstGeom>
          <a:noFill/>
        </p:spPr>
        <p:txBody>
          <a:bodyPr wrap="none" rtlCol="0">
            <a:spAutoFit/>
          </a:bodyPr>
          <a:lstStyle/>
          <a:p>
            <a:r>
              <a:rPr lang="pl-PL" sz="1050" dirty="0"/>
              <a:t>Zdjęcie 11</a:t>
            </a:r>
            <a:br>
              <a:rPr lang="pl-PL" sz="1050" dirty="0"/>
            </a:br>
            <a:r>
              <a:rPr lang="pl-PL" sz="1050" dirty="0"/>
              <a:t>Młody Edmund Wojtyła</a:t>
            </a:r>
          </a:p>
        </p:txBody>
      </p:sp>
    </p:spTree>
    <p:custDataLst>
      <p:tags r:id="rId1"/>
    </p:custDataLst>
    <p:extLst>
      <p:ext uri="{BB962C8B-B14F-4D97-AF65-F5344CB8AC3E}">
        <p14:creationId xmlns:p14="http://schemas.microsoft.com/office/powerpoint/2010/main" xmlns="" val="4065306843"/>
      </p:ext>
    </p:extLst>
  </p:cSld>
  <p:clrMapOvr>
    <a:masterClrMapping/>
  </p:clrMapOvr>
  <mc:AlternateContent xmlns:mc="http://schemas.openxmlformats.org/markup-compatibility/2006">
    <mc:Choice xmlns:p14="http://schemas.microsoft.com/office/powerpoint/2010/main" xmlns="" Requires="p14">
      <p:transition spd="slow" p14:dur="2000" advTm="15741">
        <p14:ferris dir="l"/>
      </p:transition>
    </mc:Choice>
    <mc:Fallback>
      <p:transition spd="slow" advTm="1574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randombar(horizontal)">
                                      <p:cBhvr>
                                        <p:cTn id="12" dur="750"/>
                                        <p:tgtEl>
                                          <p:spTgt spid="4098"/>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75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4100"/>
                                        </p:tgtEl>
                                        <p:attrNameLst>
                                          <p:attrName>style.visibility</p:attrName>
                                        </p:attrNameLst>
                                      </p:cBhvr>
                                      <p:to>
                                        <p:strVal val="visible"/>
                                      </p:to>
                                    </p:set>
                                    <p:animEffect transition="in" filter="randombar(horizontal)">
                                      <p:cBhvr>
                                        <p:cTn id="20" dur="750"/>
                                        <p:tgtEl>
                                          <p:spTgt spid="4100"/>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randombar(horizontal)">
                                      <p:cBhvr>
                                        <p:cTn id="23" dur="75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4102"/>
                                        </p:tgtEl>
                                        <p:attrNameLst>
                                          <p:attrName>style.visibility</p:attrName>
                                        </p:attrNameLst>
                                      </p:cBhvr>
                                      <p:to>
                                        <p:strVal val="visible"/>
                                      </p:to>
                                    </p:set>
                                    <p:animEffect transition="in" filter="randombar(horizontal)">
                                      <p:cBhvr>
                                        <p:cTn id="28" dur="750"/>
                                        <p:tgtEl>
                                          <p:spTgt spid="4102"/>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randombar(horizontal)">
                                      <p:cBhvr>
                                        <p:cTn id="31"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1618B0F0-7CC7-4B60-B6CE-B621C61DA889}"/>
              </a:ext>
            </a:extLst>
          </p:cNvPr>
          <p:cNvSpPr>
            <a:spLocks noGrp="1"/>
          </p:cNvSpPr>
          <p:nvPr>
            <p:ph type="title"/>
          </p:nvPr>
        </p:nvSpPr>
        <p:spPr>
          <a:xfrm>
            <a:off x="1251678" y="382385"/>
            <a:ext cx="10178322" cy="946353"/>
          </a:xfrm>
        </p:spPr>
        <p:txBody>
          <a:bodyPr/>
          <a:lstStyle/>
          <a:p>
            <a:r>
              <a:rPr lang="pl-PL" dirty="0"/>
              <a:t>Siostra Olga</a:t>
            </a:r>
          </a:p>
        </p:txBody>
      </p:sp>
      <p:sp>
        <p:nvSpPr>
          <p:cNvPr id="3" name="Symbol zastępczy zawartości 2">
            <a:extLst>
              <a:ext uri="{FF2B5EF4-FFF2-40B4-BE49-F238E27FC236}">
                <a16:creationId xmlns:a16="http://schemas.microsoft.com/office/drawing/2014/main" xmlns="" id="{81820686-13A3-4A48-8C97-0E097D9AF86D}"/>
              </a:ext>
            </a:extLst>
          </p:cNvPr>
          <p:cNvSpPr>
            <a:spLocks noGrp="1"/>
          </p:cNvSpPr>
          <p:nvPr>
            <p:ph idx="1"/>
          </p:nvPr>
        </p:nvSpPr>
        <p:spPr>
          <a:xfrm>
            <a:off x="1006839" y="1328738"/>
            <a:ext cx="10178322" cy="3593591"/>
          </a:xfrm>
        </p:spPr>
        <p:txBody>
          <a:bodyPr/>
          <a:lstStyle/>
          <a:p>
            <a:pPr algn="just"/>
            <a:r>
              <a:rPr lang="pl-PL" dirty="0"/>
              <a:t>W przeciwieństwie do starszego brata Edmunda, informacji o Oldze było bardzo niewiele. Było wiadomo, że Jan Paweł II miał starszą siostrę. Najnowsze ustalenia dowodzą, że zmarła ona niedługo po porodzie. Nie było żadnego wpisu w księdze urodzin. Znalazł się jednak w „Liber mortuorum”, czyli księga zmarłych. Znajdował się tam wpis podobny do tych z dokumentów wojskowych i był jeszcze podany dzień pogrzebu- 9 lipca.  Nie było jednak śladu, że Olga została pochowana na cmentarzu w Białej, gdzie leżą dziadkowie papieża z e strony ojca. Udało się jednak bez wątpliwości ustalić, że Olga na drugie imię miała Maria. Urodziła się 7 lipca 1916 roku i zmarła tego samego dnia po 16 godzinach. Nie wiadomo jednak czy została ochrzczona.</a:t>
            </a:r>
          </a:p>
        </p:txBody>
      </p:sp>
      <p:sp>
        <p:nvSpPr>
          <p:cNvPr id="4" name="Symbol zastępczy numeru slajdu 3">
            <a:extLst>
              <a:ext uri="{FF2B5EF4-FFF2-40B4-BE49-F238E27FC236}">
                <a16:creationId xmlns:a16="http://schemas.microsoft.com/office/drawing/2014/main" xmlns="" id="{F6A50BA5-45F2-4480-88F9-44EBB5AA8093}"/>
              </a:ext>
            </a:extLst>
          </p:cNvPr>
          <p:cNvSpPr>
            <a:spLocks noGrp="1"/>
          </p:cNvSpPr>
          <p:nvPr>
            <p:ph type="sldNum" sz="quarter" idx="12"/>
          </p:nvPr>
        </p:nvSpPr>
        <p:spPr/>
        <p:txBody>
          <a:bodyPr/>
          <a:lstStyle/>
          <a:p>
            <a:fld id="{AAF0AF73-EDE3-4832-9556-D45580304507}" type="slidenum">
              <a:rPr lang="pl-PL" smtClean="0"/>
              <a:pPr/>
              <a:t>6</a:t>
            </a:fld>
            <a:endParaRPr lang="pl-PL"/>
          </a:p>
        </p:txBody>
      </p:sp>
    </p:spTree>
    <p:custDataLst>
      <p:tags r:id="rId1"/>
    </p:custDataLst>
    <p:extLst>
      <p:ext uri="{BB962C8B-B14F-4D97-AF65-F5344CB8AC3E}">
        <p14:creationId xmlns:p14="http://schemas.microsoft.com/office/powerpoint/2010/main" xmlns="" val="180509536"/>
      </p:ext>
    </p:extLst>
  </p:cSld>
  <p:clrMapOvr>
    <a:masterClrMapping/>
  </p:clrMapOvr>
  <mc:AlternateContent xmlns:mc="http://schemas.openxmlformats.org/markup-compatibility/2006">
    <mc:Choice xmlns:p14="http://schemas.microsoft.com/office/powerpoint/2010/main" xmlns="" Requires="p14">
      <p:transition spd="slow" p14:dur="2000" advTm="26779">
        <p14:ferris dir="l"/>
      </p:transition>
    </mc:Choice>
    <mc:Fallback>
      <p:transition spd="slow" advTm="2677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FF5FD7CE-8BEF-4A91-A13E-9B3F26DC374D}"/>
              </a:ext>
            </a:extLst>
          </p:cNvPr>
          <p:cNvSpPr>
            <a:spLocks noGrp="1"/>
          </p:cNvSpPr>
          <p:nvPr>
            <p:ph type="title"/>
          </p:nvPr>
        </p:nvSpPr>
        <p:spPr/>
        <p:txBody>
          <a:bodyPr/>
          <a:lstStyle/>
          <a:p>
            <a:r>
              <a:rPr lang="pl-PL" dirty="0"/>
              <a:t>Życie Karola Wojtyły – Nauka </a:t>
            </a:r>
          </a:p>
        </p:txBody>
      </p:sp>
      <p:sp>
        <p:nvSpPr>
          <p:cNvPr id="3" name="Symbol zastępczy zawartości 2">
            <a:extLst>
              <a:ext uri="{FF2B5EF4-FFF2-40B4-BE49-F238E27FC236}">
                <a16:creationId xmlns:a16="http://schemas.microsoft.com/office/drawing/2014/main" xmlns="" id="{DF31D516-4ADA-459D-8C96-D265498F2117}"/>
              </a:ext>
            </a:extLst>
          </p:cNvPr>
          <p:cNvSpPr>
            <a:spLocks noGrp="1"/>
          </p:cNvSpPr>
          <p:nvPr>
            <p:ph idx="1"/>
          </p:nvPr>
        </p:nvSpPr>
        <p:spPr>
          <a:xfrm>
            <a:off x="1251678" y="1178121"/>
            <a:ext cx="10178322" cy="3593591"/>
          </a:xfrm>
        </p:spPr>
        <p:txBody>
          <a:bodyPr/>
          <a:lstStyle/>
          <a:p>
            <a:pPr algn="just"/>
            <a:r>
              <a:rPr lang="pl-PL" dirty="0"/>
              <a:t>15 września 1926 roku, Lolek rozpoczął naukę w męskiej siedmioklasowej Szkole Powszechnej im. Marcina Wadowity w Wadowicach. </a:t>
            </a:r>
          </a:p>
          <a:p>
            <a:pPr algn="just"/>
            <a:r>
              <a:rPr lang="pl-PL" dirty="0"/>
              <a:t>13 kwietnia 1929 roku- śmierć matki na zapalenie mięśnia sercowego </a:t>
            </a:r>
          </a:p>
          <a:p>
            <a:pPr marL="0" indent="0">
              <a:buNone/>
            </a:pPr>
            <a:endParaRPr lang="pl-PL" dirty="0"/>
          </a:p>
          <a:p>
            <a:endParaRPr lang="pl-PL" dirty="0"/>
          </a:p>
        </p:txBody>
      </p:sp>
      <p:sp>
        <p:nvSpPr>
          <p:cNvPr id="4" name="Symbol zastępczy numeru slajdu 3">
            <a:extLst>
              <a:ext uri="{FF2B5EF4-FFF2-40B4-BE49-F238E27FC236}">
                <a16:creationId xmlns:a16="http://schemas.microsoft.com/office/drawing/2014/main" xmlns="" id="{9E9F7C75-F1DE-4B1B-AA28-AC9A1BFC75C1}"/>
              </a:ext>
            </a:extLst>
          </p:cNvPr>
          <p:cNvSpPr>
            <a:spLocks noGrp="1"/>
          </p:cNvSpPr>
          <p:nvPr>
            <p:ph type="sldNum" sz="quarter" idx="12"/>
          </p:nvPr>
        </p:nvSpPr>
        <p:spPr/>
        <p:txBody>
          <a:bodyPr/>
          <a:lstStyle/>
          <a:p>
            <a:fld id="{AAF0AF73-EDE3-4832-9556-D45580304507}" type="slidenum">
              <a:rPr lang="pl-PL" smtClean="0"/>
              <a:pPr/>
              <a:t>7</a:t>
            </a:fld>
            <a:endParaRPr lang="pl-PL"/>
          </a:p>
        </p:txBody>
      </p:sp>
      <p:pic>
        <p:nvPicPr>
          <p:cNvPr id="5122" name="Picture 2" descr="Znalezione obrazy dla zapytania: szkoła powszechna im marcina wadowity">
            <a:extLst>
              <a:ext uri="{FF2B5EF4-FFF2-40B4-BE49-F238E27FC236}">
                <a16:creationId xmlns:a16="http://schemas.microsoft.com/office/drawing/2014/main" xmlns="" id="{066A17E4-A956-4298-83DE-240B2EB212D4}"/>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452563" y="2729053"/>
            <a:ext cx="4643437" cy="31033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637B295A-CF4D-4EA2-87C0-2FFB660EBEDC}"/>
              </a:ext>
            </a:extLst>
          </p:cNvPr>
          <p:cNvSpPr txBox="1"/>
          <p:nvPr/>
        </p:nvSpPr>
        <p:spPr>
          <a:xfrm>
            <a:off x="1452563" y="5835645"/>
            <a:ext cx="3320140" cy="415498"/>
          </a:xfrm>
          <a:prstGeom prst="rect">
            <a:avLst/>
          </a:prstGeom>
          <a:noFill/>
        </p:spPr>
        <p:txBody>
          <a:bodyPr wrap="none" rtlCol="0">
            <a:spAutoFit/>
          </a:bodyPr>
          <a:lstStyle/>
          <a:p>
            <a:r>
              <a:rPr lang="pl-PL" sz="1050" dirty="0"/>
              <a:t>Zdjęcie 12</a:t>
            </a:r>
          </a:p>
          <a:p>
            <a:r>
              <a:rPr lang="pl-PL" sz="1050" dirty="0"/>
              <a:t>Szkoła Powszechna im. Marcina Wadowity w Wdowicach</a:t>
            </a:r>
          </a:p>
        </p:txBody>
      </p:sp>
      <p:pic>
        <p:nvPicPr>
          <p:cNvPr id="5124" name="Picture 4" descr="Znalezione obrazy dla zapytania: szkoła powszechna im marcina wadowity">
            <a:extLst>
              <a:ext uri="{FF2B5EF4-FFF2-40B4-BE49-F238E27FC236}">
                <a16:creationId xmlns:a16="http://schemas.microsoft.com/office/drawing/2014/main" xmlns="" id="{A4947402-BB0A-4921-B73E-D6E062D8C222}"/>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667500" y="2974917"/>
            <a:ext cx="4762500" cy="28575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366C7A19-19CE-4459-8B4C-EA56A69852EC}"/>
              </a:ext>
            </a:extLst>
          </p:cNvPr>
          <p:cNvSpPr txBox="1"/>
          <p:nvPr/>
        </p:nvSpPr>
        <p:spPr>
          <a:xfrm>
            <a:off x="6667500" y="5839099"/>
            <a:ext cx="3414717" cy="415498"/>
          </a:xfrm>
          <a:prstGeom prst="rect">
            <a:avLst/>
          </a:prstGeom>
          <a:noFill/>
        </p:spPr>
        <p:txBody>
          <a:bodyPr wrap="none" rtlCol="0">
            <a:spAutoFit/>
          </a:bodyPr>
          <a:lstStyle/>
          <a:p>
            <a:r>
              <a:rPr lang="pl-PL" sz="1050" dirty="0"/>
              <a:t>Zdjęcie 13</a:t>
            </a:r>
            <a:br>
              <a:rPr lang="pl-PL" sz="1050" dirty="0"/>
            </a:br>
            <a:r>
              <a:rPr lang="pl-PL" sz="1050" dirty="0"/>
              <a:t>Szkoła Powszechna im. Marcina Wadowity w Wadowicach </a:t>
            </a:r>
          </a:p>
        </p:txBody>
      </p:sp>
    </p:spTree>
    <p:custDataLst>
      <p:tags r:id="rId1"/>
    </p:custDataLst>
    <p:extLst>
      <p:ext uri="{BB962C8B-B14F-4D97-AF65-F5344CB8AC3E}">
        <p14:creationId xmlns:p14="http://schemas.microsoft.com/office/powerpoint/2010/main" xmlns="" val="3398940531"/>
      </p:ext>
    </p:extLst>
  </p:cSld>
  <p:clrMapOvr>
    <a:masterClrMapping/>
  </p:clrMapOvr>
  <mc:AlternateContent xmlns:mc="http://schemas.openxmlformats.org/markup-compatibility/2006">
    <mc:Choice xmlns:p14="http://schemas.microsoft.com/office/powerpoint/2010/main" xmlns="" Requires="p14">
      <p:transition spd="slow" p14:dur="2000" advTm="12085">
        <p14:ferris dir="l"/>
      </p:transition>
    </mc:Choice>
    <mc:Fallback>
      <p:transition spd="slow" advTm="1208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5122"/>
                                        </p:tgtEl>
                                        <p:attrNameLst>
                                          <p:attrName>style.visibility</p:attrName>
                                        </p:attrNameLst>
                                      </p:cBhvr>
                                      <p:to>
                                        <p:strVal val="visible"/>
                                      </p:to>
                                    </p:set>
                                    <p:animEffect transition="in" filter="barn(inVertical)">
                                      <p:cBhvr>
                                        <p:cTn id="21" dur="750"/>
                                        <p:tgtEl>
                                          <p:spTgt spid="5122"/>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75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5124"/>
                                        </p:tgtEl>
                                        <p:attrNameLst>
                                          <p:attrName>style.visibility</p:attrName>
                                        </p:attrNameLst>
                                      </p:cBhvr>
                                      <p:to>
                                        <p:strVal val="visible"/>
                                      </p:to>
                                    </p:set>
                                    <p:animEffect transition="in" filter="barn(inVertical)">
                                      <p:cBhvr>
                                        <p:cTn id="29" dur="750"/>
                                        <p:tgtEl>
                                          <p:spTgt spid="5124"/>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80BF7102-46FC-4BE3-80CD-9710EA3116C7}"/>
              </a:ext>
            </a:extLst>
          </p:cNvPr>
          <p:cNvSpPr>
            <a:spLocks noGrp="1"/>
          </p:cNvSpPr>
          <p:nvPr>
            <p:ph type="title"/>
          </p:nvPr>
        </p:nvSpPr>
        <p:spPr>
          <a:xfrm>
            <a:off x="928688" y="152016"/>
            <a:ext cx="11515724" cy="1174953"/>
          </a:xfrm>
        </p:spPr>
        <p:txBody>
          <a:bodyPr>
            <a:normAutofit/>
          </a:bodyPr>
          <a:lstStyle/>
          <a:p>
            <a:r>
              <a:rPr lang="pl-PL" dirty="0"/>
              <a:t>Życie karola Wojtyły - Sakramenty</a:t>
            </a:r>
          </a:p>
        </p:txBody>
      </p:sp>
      <p:sp>
        <p:nvSpPr>
          <p:cNvPr id="3" name="Symbol zastępczy zawartości 2">
            <a:extLst>
              <a:ext uri="{FF2B5EF4-FFF2-40B4-BE49-F238E27FC236}">
                <a16:creationId xmlns:a16="http://schemas.microsoft.com/office/drawing/2014/main" xmlns="" id="{79D6728F-5F92-4C5C-BFD9-C5E0B3653EDA}"/>
              </a:ext>
            </a:extLst>
          </p:cNvPr>
          <p:cNvSpPr>
            <a:spLocks noGrp="1"/>
          </p:cNvSpPr>
          <p:nvPr>
            <p:ph idx="1"/>
          </p:nvPr>
        </p:nvSpPr>
        <p:spPr>
          <a:xfrm>
            <a:off x="1084990" y="1639031"/>
            <a:ext cx="10178322" cy="3593591"/>
          </a:xfrm>
        </p:spPr>
        <p:txBody>
          <a:bodyPr/>
          <a:lstStyle/>
          <a:p>
            <a:pPr algn="just"/>
            <a:r>
              <a:rPr lang="pl-PL" dirty="0"/>
              <a:t>3 maja 1938 roku- Karol Wojtyła przyjął bierzmowanie. Sakramentu udzielał mu ksiądz arcybiskup Stefan Sapieha.</a:t>
            </a:r>
          </a:p>
        </p:txBody>
      </p:sp>
      <p:sp>
        <p:nvSpPr>
          <p:cNvPr id="4" name="Symbol zastępczy numeru slajdu 3">
            <a:extLst>
              <a:ext uri="{FF2B5EF4-FFF2-40B4-BE49-F238E27FC236}">
                <a16:creationId xmlns:a16="http://schemas.microsoft.com/office/drawing/2014/main" xmlns="" id="{01639067-1F47-4ADA-9020-28CA0F8B33C0}"/>
              </a:ext>
            </a:extLst>
          </p:cNvPr>
          <p:cNvSpPr>
            <a:spLocks noGrp="1"/>
          </p:cNvSpPr>
          <p:nvPr>
            <p:ph type="sldNum" sz="quarter" idx="12"/>
          </p:nvPr>
        </p:nvSpPr>
        <p:spPr/>
        <p:txBody>
          <a:bodyPr/>
          <a:lstStyle/>
          <a:p>
            <a:fld id="{AAF0AF73-EDE3-4832-9556-D45580304507}" type="slidenum">
              <a:rPr lang="pl-PL" smtClean="0"/>
              <a:pPr/>
              <a:t>8</a:t>
            </a:fld>
            <a:endParaRPr lang="pl-PL"/>
          </a:p>
        </p:txBody>
      </p:sp>
      <p:sp>
        <p:nvSpPr>
          <p:cNvPr id="8" name="Symbol zastępczy zawartości 2">
            <a:extLst>
              <a:ext uri="{FF2B5EF4-FFF2-40B4-BE49-F238E27FC236}">
                <a16:creationId xmlns:a16="http://schemas.microsoft.com/office/drawing/2014/main" xmlns="" id="{5AAC5CCD-71DF-457B-8BE0-479BFD015898}"/>
              </a:ext>
            </a:extLst>
          </p:cNvPr>
          <p:cNvSpPr txBox="1">
            <a:spLocks/>
          </p:cNvSpPr>
          <p:nvPr/>
        </p:nvSpPr>
        <p:spPr>
          <a:xfrm>
            <a:off x="1084990" y="1012098"/>
            <a:ext cx="10178322" cy="3593591"/>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algn="just"/>
            <a:r>
              <a:rPr lang="pl-PL" dirty="0"/>
              <a:t>25 maja 1929 roku - Karol Wojtyła przyjął Pierwszą Komunię Świętą. Do sakramentu przygotowywał go Jan </a:t>
            </a:r>
            <a:r>
              <a:rPr lang="pl-PL" dirty="0" err="1"/>
              <a:t>Pawela</a:t>
            </a:r>
            <a:r>
              <a:rPr lang="pl-PL" dirty="0"/>
              <a:t>.</a:t>
            </a:r>
          </a:p>
        </p:txBody>
      </p:sp>
      <p:pic>
        <p:nvPicPr>
          <p:cNvPr id="10" name="Picture 2" descr="Znalezione obrazy dla zapytania: pierwsza komunia święta karol wojtyła">
            <a:extLst>
              <a:ext uri="{FF2B5EF4-FFF2-40B4-BE49-F238E27FC236}">
                <a16:creationId xmlns:a16="http://schemas.microsoft.com/office/drawing/2014/main" xmlns="" id="{E24A2B3F-14B7-4D8C-ACC4-EEF4E7F8B2AE}"/>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1206" y="2531933"/>
            <a:ext cx="3049588" cy="31814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7" name="Prostokąt 6">
            <a:extLst>
              <a:ext uri="{FF2B5EF4-FFF2-40B4-BE49-F238E27FC236}">
                <a16:creationId xmlns:a16="http://schemas.microsoft.com/office/drawing/2014/main" xmlns="" id="{D58804D9-2214-4919-8A24-3240A8814C4C}"/>
              </a:ext>
            </a:extLst>
          </p:cNvPr>
          <p:cNvSpPr/>
          <p:nvPr/>
        </p:nvSpPr>
        <p:spPr>
          <a:xfrm>
            <a:off x="4571206" y="5789259"/>
            <a:ext cx="6096000" cy="415498"/>
          </a:xfrm>
          <a:prstGeom prst="rect">
            <a:avLst/>
          </a:prstGeom>
        </p:spPr>
        <p:txBody>
          <a:bodyPr>
            <a:spAutoFit/>
          </a:bodyPr>
          <a:lstStyle/>
          <a:p>
            <a:r>
              <a:rPr lang="pl-PL" sz="1050" dirty="0"/>
              <a:t>Zdjęcie 14</a:t>
            </a:r>
          </a:p>
          <a:p>
            <a:r>
              <a:rPr lang="pl-PL" sz="1050" dirty="0"/>
              <a:t>Pierwsza Komunia Święta Karola Wojtyły</a:t>
            </a:r>
          </a:p>
        </p:txBody>
      </p:sp>
    </p:spTree>
    <p:custDataLst>
      <p:tags r:id="rId1"/>
    </p:custDataLst>
    <p:extLst>
      <p:ext uri="{BB962C8B-B14F-4D97-AF65-F5344CB8AC3E}">
        <p14:creationId xmlns:p14="http://schemas.microsoft.com/office/powerpoint/2010/main" xmlns="" val="1407916370"/>
      </p:ext>
    </p:extLst>
  </p:cSld>
  <p:clrMapOvr>
    <a:masterClrMapping/>
  </p:clrMapOvr>
  <mc:AlternateContent xmlns:mc="http://schemas.openxmlformats.org/markup-compatibility/2006">
    <mc:Choice xmlns:p14="http://schemas.microsoft.com/office/powerpoint/2010/main" xmlns="" Requires="p14">
      <p:transition spd="slow" p14:dur="2000" advTm="10859">
        <p14:ferris dir="l"/>
      </p:transition>
    </mc:Choice>
    <mc:Fallback>
      <p:transition spd="slow" advTm="1085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plus(in)">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plus(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strVal val="#ppt_h"/>
                                          </p:val>
                                        </p:tav>
                                        <p:tav tm="100000">
                                          <p:val>
                                            <p:strVal val="#ppt_h"/>
                                          </p:val>
                                        </p:tav>
                                      </p:tavLst>
                                    </p:anim>
                                  </p:childTnLst>
                                </p:cTn>
                              </p:par>
                              <p:par>
                                <p:cTn id="19" presetID="17" presetClass="entr" presetSubtype="1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41BE626B-9A39-4888-AB05-83CF47D945A2}"/>
              </a:ext>
            </a:extLst>
          </p:cNvPr>
          <p:cNvSpPr>
            <a:spLocks noGrp="1"/>
          </p:cNvSpPr>
          <p:nvPr>
            <p:ph type="title"/>
          </p:nvPr>
        </p:nvSpPr>
        <p:spPr>
          <a:xfrm>
            <a:off x="940456" y="225244"/>
            <a:ext cx="12606338" cy="1046365"/>
          </a:xfrm>
        </p:spPr>
        <p:txBody>
          <a:bodyPr>
            <a:normAutofit/>
          </a:bodyPr>
          <a:lstStyle/>
          <a:p>
            <a:r>
              <a:rPr lang="pl-PL" sz="4300" dirty="0"/>
              <a:t>Życie karola wojtyły – służba kościołowi</a:t>
            </a:r>
          </a:p>
        </p:txBody>
      </p:sp>
      <p:sp>
        <p:nvSpPr>
          <p:cNvPr id="3" name="Symbol zastępczy zawartości 2">
            <a:extLst>
              <a:ext uri="{FF2B5EF4-FFF2-40B4-BE49-F238E27FC236}">
                <a16:creationId xmlns:a16="http://schemas.microsoft.com/office/drawing/2014/main" xmlns="" id="{78455CCF-8357-4883-8B13-11A95ED37097}"/>
              </a:ext>
            </a:extLst>
          </p:cNvPr>
          <p:cNvSpPr>
            <a:spLocks noGrp="1"/>
          </p:cNvSpPr>
          <p:nvPr>
            <p:ph idx="1"/>
          </p:nvPr>
        </p:nvSpPr>
        <p:spPr>
          <a:xfrm>
            <a:off x="1251678" y="927820"/>
            <a:ext cx="10178322" cy="3593591"/>
          </a:xfrm>
        </p:spPr>
        <p:txBody>
          <a:bodyPr>
            <a:normAutofit/>
          </a:bodyPr>
          <a:lstStyle/>
          <a:p>
            <a:pPr algn="just"/>
            <a:r>
              <a:rPr lang="pl-PL" sz="1600" dirty="0"/>
              <a:t>Karol był ministrantem. „</a:t>
            </a:r>
            <a:r>
              <a:rPr lang="pl-PL" sz="1600" i="1" dirty="0"/>
              <a:t>W wieku dziesięciu, dwunastu lat byłem ministrantem, ale muszę wyznać, że niezbyt gorliwym. Moja matka już nie żyła... Mój ojciec, sposotrzegłszy moje niezdyscyplinowanie, powiedział pewnego dnia: "Nie jesteś dobrym ministrantem. Nie modlisz się dosyć do Ducha Świętego. Powinieneś się modlić do Niego". I pokazał mi jakąś modlitwę.</a:t>
            </a:r>
            <a:br>
              <a:rPr lang="pl-PL" sz="1600" i="1" dirty="0"/>
            </a:br>
            <a:r>
              <a:rPr lang="pl-PL" sz="1600" i="1" dirty="0"/>
              <a:t>Nie zapomniałem jej. Była to ważna lekcja duchowa, trwalsza i silniejsza niż wszystkie, jakie mogłem wyciągnąć w następstwie lektur czy nauczania, które odebrałem. Z jakim przekonaniem on do mnie mówił! Jeszcze dziś słyszę jego głos. Rezultatem tej lekcji z dzieciństwa jest moja encyklika o Duchu Świętym.”</a:t>
            </a:r>
            <a:endParaRPr lang="pl-PL" sz="1600" dirty="0"/>
          </a:p>
        </p:txBody>
      </p:sp>
      <p:sp>
        <p:nvSpPr>
          <p:cNvPr id="4" name="Symbol zastępczy numeru slajdu 3">
            <a:extLst>
              <a:ext uri="{FF2B5EF4-FFF2-40B4-BE49-F238E27FC236}">
                <a16:creationId xmlns:a16="http://schemas.microsoft.com/office/drawing/2014/main" xmlns="" id="{ED708EB0-9446-49F0-9FCA-EED8E3AD699B}"/>
              </a:ext>
            </a:extLst>
          </p:cNvPr>
          <p:cNvSpPr>
            <a:spLocks noGrp="1"/>
          </p:cNvSpPr>
          <p:nvPr>
            <p:ph type="sldNum" sz="quarter" idx="12"/>
          </p:nvPr>
        </p:nvSpPr>
        <p:spPr/>
        <p:txBody>
          <a:bodyPr/>
          <a:lstStyle/>
          <a:p>
            <a:fld id="{AAF0AF73-EDE3-4832-9556-D45580304507}" type="slidenum">
              <a:rPr lang="pl-PL" smtClean="0"/>
              <a:pPr/>
              <a:t>9</a:t>
            </a:fld>
            <a:endParaRPr lang="pl-PL"/>
          </a:p>
        </p:txBody>
      </p:sp>
      <p:pic>
        <p:nvPicPr>
          <p:cNvPr id="7170" name="Picture 2" descr="Znalezione obrazy dla zapytania: karol wojtyła sakrament bierzmowania">
            <a:extLst>
              <a:ext uri="{FF2B5EF4-FFF2-40B4-BE49-F238E27FC236}">
                <a16:creationId xmlns:a16="http://schemas.microsoft.com/office/drawing/2014/main" xmlns="" id="{79B52928-5D02-4236-BAC1-144F2A128F0C}"/>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78339" y="2774693"/>
            <a:ext cx="4572000" cy="28527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4040F945-A413-4D42-B7DE-4F5FA4657185}"/>
              </a:ext>
            </a:extLst>
          </p:cNvPr>
          <p:cNvSpPr txBox="1"/>
          <p:nvPr/>
        </p:nvSpPr>
        <p:spPr>
          <a:xfrm>
            <a:off x="1524000" y="5729809"/>
            <a:ext cx="4937561" cy="595791"/>
          </a:xfrm>
          <a:prstGeom prst="rect">
            <a:avLst/>
          </a:prstGeom>
          <a:noFill/>
        </p:spPr>
        <p:txBody>
          <a:bodyPr wrap="square" rtlCol="0">
            <a:spAutoFit/>
          </a:bodyPr>
          <a:lstStyle/>
          <a:p>
            <a:r>
              <a:rPr lang="pl-PL" sz="1050" dirty="0"/>
              <a:t>Zdjęcie 15</a:t>
            </a:r>
          </a:p>
          <a:p>
            <a:r>
              <a:rPr lang="pl-PL" sz="1050" dirty="0"/>
              <a:t>Karol Wojtyła jako ministrant po lewej stronie księdza Zachera-proboszcza parafii</a:t>
            </a:r>
          </a:p>
          <a:p>
            <a:r>
              <a:rPr lang="pl-PL" sz="1050" dirty="0"/>
              <a:t>w Wadowicach.</a:t>
            </a:r>
          </a:p>
        </p:txBody>
      </p:sp>
      <p:sp>
        <p:nvSpPr>
          <p:cNvPr id="7" name="pole tekstowe 6">
            <a:extLst>
              <a:ext uri="{FF2B5EF4-FFF2-40B4-BE49-F238E27FC236}">
                <a16:creationId xmlns:a16="http://schemas.microsoft.com/office/drawing/2014/main" xmlns="" id="{1E5000A4-928D-4FD6-80E6-AC7B2EE4AC18}"/>
              </a:ext>
            </a:extLst>
          </p:cNvPr>
          <p:cNvSpPr txBox="1"/>
          <p:nvPr/>
        </p:nvSpPr>
        <p:spPr>
          <a:xfrm>
            <a:off x="6461561" y="2733493"/>
            <a:ext cx="4572000" cy="3600986"/>
          </a:xfrm>
          <a:prstGeom prst="rect">
            <a:avLst/>
          </a:prstGeom>
          <a:noFill/>
        </p:spPr>
        <p:txBody>
          <a:bodyPr wrap="square" rtlCol="0">
            <a:spAutoFit/>
          </a:bodyPr>
          <a:lstStyle/>
          <a:p>
            <a:r>
              <a:rPr lang="pl-PL" b="1" dirty="0"/>
              <a:t>Modlitwa, której Karola Wojtyłę nauczył jego ojciec</a:t>
            </a:r>
            <a:r>
              <a:rPr lang="pl-PL" dirty="0"/>
              <a:t/>
            </a:r>
            <a:br>
              <a:rPr lang="pl-PL" dirty="0"/>
            </a:br>
            <a:r>
              <a:rPr lang="pl-PL" sz="1200" dirty="0"/>
              <a:t>Duchu Święty, proszę Cię o dar mądrości do lepszego poznawania Ciebie i Twoich doskonałości Bożych,</a:t>
            </a:r>
          </a:p>
          <a:p>
            <a:r>
              <a:rPr lang="pl-PL" sz="1200" dirty="0"/>
              <a:t>o dar rozumu do lepszego zrozumienia ducha tajemnic wiary świętej,</a:t>
            </a:r>
          </a:p>
          <a:p>
            <a:r>
              <a:rPr lang="pl-PL" sz="1200" dirty="0"/>
              <a:t>o dar umiejętności, abym w życiu kierował się zasadami tejże wiary,</a:t>
            </a:r>
          </a:p>
          <a:p>
            <a:pPr algn="just"/>
            <a:r>
              <a:rPr lang="pl-PL" sz="1200" dirty="0"/>
              <a:t>o dar rady, abym we wszystkim u Ciebie szukał rady i u Ciebie ją zawsze znajdował,</a:t>
            </a:r>
          </a:p>
          <a:p>
            <a:r>
              <a:rPr lang="pl-PL" sz="1200" dirty="0"/>
              <a:t>o dar męstwa, aby żadna bojaźń ani względy ziemskie nie mogły mnie od Ciebie oderwać,</a:t>
            </a:r>
          </a:p>
          <a:p>
            <a:r>
              <a:rPr lang="pl-PL" sz="1200" dirty="0"/>
              <a:t>o dar pobożności, abym zawsze służył Twojemu Majestatowi z synowską miłością,</a:t>
            </a:r>
          </a:p>
          <a:p>
            <a:r>
              <a:rPr lang="pl-PL" sz="1200" dirty="0"/>
              <a:t>o dar bojaźni Bożej, abym lękał się grzechu,</a:t>
            </a:r>
          </a:p>
          <a:p>
            <a:r>
              <a:rPr lang="pl-PL" sz="1200" dirty="0"/>
              <a:t>który Ciebie, o Boże, obraża.</a:t>
            </a:r>
          </a:p>
          <a:p>
            <a:r>
              <a:rPr lang="pl-PL" sz="1200" dirty="0"/>
              <a:t>Amen.</a:t>
            </a:r>
          </a:p>
          <a:p>
            <a:r>
              <a:rPr lang="pl-PL" dirty="0"/>
              <a:t/>
            </a:r>
            <a:br>
              <a:rPr lang="pl-PL" dirty="0"/>
            </a:br>
            <a:r>
              <a:rPr lang="pl-PL" dirty="0"/>
              <a:t> </a:t>
            </a:r>
          </a:p>
        </p:txBody>
      </p:sp>
    </p:spTree>
    <p:custDataLst>
      <p:tags r:id="rId1"/>
    </p:custDataLst>
    <p:extLst>
      <p:ext uri="{BB962C8B-B14F-4D97-AF65-F5344CB8AC3E}">
        <p14:creationId xmlns:p14="http://schemas.microsoft.com/office/powerpoint/2010/main" xmlns="" val="3488111901"/>
      </p:ext>
    </p:extLst>
  </p:cSld>
  <p:clrMapOvr>
    <a:masterClrMapping/>
  </p:clrMapOvr>
  <mc:AlternateContent xmlns:mc="http://schemas.openxmlformats.org/markup-compatibility/2006">
    <mc:Choice xmlns:p14="http://schemas.microsoft.com/office/powerpoint/2010/main" xmlns="" Requires="p14">
      <p:transition spd="slow" p14:dur="2000" advTm="30983">
        <p14:ferris dir="l"/>
      </p:transition>
    </mc:Choice>
    <mc:Fallback>
      <p:transition spd="slow" advTm="3098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7170"/>
                                        </p:tgtEl>
                                        <p:attrNameLst>
                                          <p:attrName>style.visibility</p:attrName>
                                        </p:attrNameLst>
                                      </p:cBhvr>
                                      <p:to>
                                        <p:strVal val="visible"/>
                                      </p:to>
                                    </p:set>
                                    <p:anim calcmode="lin" valueType="num">
                                      <p:cBhvr>
                                        <p:cTn id="14" dur="1000" fill="hold"/>
                                        <p:tgtEl>
                                          <p:spTgt spid="7170"/>
                                        </p:tgtEl>
                                        <p:attrNameLst>
                                          <p:attrName>ppt_w</p:attrName>
                                        </p:attrNameLst>
                                      </p:cBhvr>
                                      <p:tavLst>
                                        <p:tav tm="0">
                                          <p:val>
                                            <p:strVal val="#ppt_w+.3"/>
                                          </p:val>
                                        </p:tav>
                                        <p:tav tm="100000">
                                          <p:val>
                                            <p:strVal val="#ppt_w"/>
                                          </p:val>
                                        </p:tav>
                                      </p:tavLst>
                                    </p:anim>
                                    <p:anim calcmode="lin" valueType="num">
                                      <p:cBhvr>
                                        <p:cTn id="15" dur="1000" fill="hold"/>
                                        <p:tgtEl>
                                          <p:spTgt spid="7170"/>
                                        </p:tgtEl>
                                        <p:attrNameLst>
                                          <p:attrName>ppt_h</p:attrName>
                                        </p:attrNameLst>
                                      </p:cBhvr>
                                      <p:tavLst>
                                        <p:tav tm="0">
                                          <p:val>
                                            <p:strVal val="#ppt_h"/>
                                          </p:val>
                                        </p:tav>
                                        <p:tav tm="100000">
                                          <p:val>
                                            <p:strVal val="#ppt_h"/>
                                          </p:val>
                                        </p:tav>
                                      </p:tavLst>
                                    </p:anim>
                                    <p:animEffect transition="in" filter="fade">
                                      <p:cBhvr>
                                        <p:cTn id="16" dur="1000"/>
                                        <p:tgtEl>
                                          <p:spTgt spid="7170"/>
                                        </p:tgtEl>
                                      </p:cBhvr>
                                    </p:animEffect>
                                  </p:childTnLst>
                                </p:cTn>
                              </p:par>
                              <p:par>
                                <p:cTn id="17" presetID="50" presetClass="entr" presetSubtype="0" decel="10000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strVal val="#ppt_w+.3"/>
                                          </p:val>
                                        </p:tav>
                                        <p:tav tm="100000">
                                          <p:val>
                                            <p:strVal val="#ppt_w"/>
                                          </p:val>
                                        </p:tav>
                                      </p:tavLst>
                                    </p:anim>
                                    <p:anim calcmode="lin" valueType="num">
                                      <p:cBhvr>
                                        <p:cTn id="20" dur="1000" fill="hold"/>
                                        <p:tgtEl>
                                          <p:spTgt spid="6"/>
                                        </p:tgtEl>
                                        <p:attrNameLst>
                                          <p:attrName>ppt_h</p:attrName>
                                        </p:attrNameLst>
                                      </p:cBhvr>
                                      <p:tavLst>
                                        <p:tav tm="0">
                                          <p:val>
                                            <p:strVal val="#ppt_h"/>
                                          </p:val>
                                        </p:tav>
                                        <p:tav tm="100000">
                                          <p:val>
                                            <p:strVal val="#ppt_h"/>
                                          </p:val>
                                        </p:tav>
                                      </p:tavLst>
                                    </p:anim>
                                    <p:animEffect transition="in" filter="fade">
                                      <p:cBhvr>
                                        <p:cTn id="21" dur="1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C1145DC5-EF6A-4679-AF89-4A48A81185B5}"/>
              </a:ext>
            </a:extLst>
          </p:cNvPr>
          <p:cNvSpPr>
            <a:spLocks noGrp="1"/>
          </p:cNvSpPr>
          <p:nvPr>
            <p:ph type="title"/>
          </p:nvPr>
        </p:nvSpPr>
        <p:spPr>
          <a:xfrm>
            <a:off x="1365978" y="136525"/>
            <a:ext cx="10178322" cy="1492132"/>
          </a:xfrm>
        </p:spPr>
        <p:txBody>
          <a:bodyPr/>
          <a:lstStyle/>
          <a:p>
            <a:r>
              <a:rPr lang="pl-PL" dirty="0"/>
              <a:t>Życie Karola wojtyły – matura </a:t>
            </a:r>
          </a:p>
        </p:txBody>
      </p:sp>
      <p:sp>
        <p:nvSpPr>
          <p:cNvPr id="3" name="Symbol zastępczy zawartości 2">
            <a:extLst>
              <a:ext uri="{FF2B5EF4-FFF2-40B4-BE49-F238E27FC236}">
                <a16:creationId xmlns:a16="http://schemas.microsoft.com/office/drawing/2014/main" xmlns="" id="{F296DDCC-244D-4B92-82C8-2776D77C528D}"/>
              </a:ext>
            </a:extLst>
          </p:cNvPr>
          <p:cNvSpPr>
            <a:spLocks noGrp="1"/>
          </p:cNvSpPr>
          <p:nvPr>
            <p:ph idx="1"/>
          </p:nvPr>
        </p:nvSpPr>
        <p:spPr>
          <a:xfrm>
            <a:off x="1365978" y="1071564"/>
            <a:ext cx="10178322" cy="937309"/>
          </a:xfrm>
        </p:spPr>
        <p:txBody>
          <a:bodyPr/>
          <a:lstStyle/>
          <a:p>
            <a:pPr marL="0" indent="0" algn="just">
              <a:buNone/>
            </a:pPr>
            <a:r>
              <a:rPr lang="pl-PL" dirty="0"/>
              <a:t>14 maja 1938 roku Karol zdał maturę. „</a:t>
            </a:r>
            <a:r>
              <a:rPr lang="pl-PL" i="1" dirty="0"/>
              <a:t>Po maturze chodziliśmy na kremówki"</a:t>
            </a:r>
            <a:r>
              <a:rPr lang="pl-PL" dirty="0"/>
              <a:t>. Takie słowa wypowiedział Karol Wojtyła na gawędzie w Wadowicach 1999 roku.</a:t>
            </a:r>
          </a:p>
        </p:txBody>
      </p:sp>
      <p:sp>
        <p:nvSpPr>
          <p:cNvPr id="4" name="Symbol zastępczy numeru slajdu 3">
            <a:extLst>
              <a:ext uri="{FF2B5EF4-FFF2-40B4-BE49-F238E27FC236}">
                <a16:creationId xmlns:a16="http://schemas.microsoft.com/office/drawing/2014/main" xmlns="" id="{935FC6B5-CD53-4785-83D5-97122DBF9084}"/>
              </a:ext>
            </a:extLst>
          </p:cNvPr>
          <p:cNvSpPr>
            <a:spLocks noGrp="1"/>
          </p:cNvSpPr>
          <p:nvPr>
            <p:ph type="sldNum" sz="quarter" idx="12"/>
          </p:nvPr>
        </p:nvSpPr>
        <p:spPr/>
        <p:txBody>
          <a:bodyPr/>
          <a:lstStyle/>
          <a:p>
            <a:fld id="{AAF0AF73-EDE3-4832-9556-D45580304507}" type="slidenum">
              <a:rPr lang="pl-PL" smtClean="0"/>
              <a:pPr/>
              <a:t>10</a:t>
            </a:fld>
            <a:endParaRPr lang="pl-PL"/>
          </a:p>
        </p:txBody>
      </p:sp>
      <p:pic>
        <p:nvPicPr>
          <p:cNvPr id="14340" name="Picture 4" descr="Znalezione obrazy dla zapytania: karol wojtyła na kremówkach">
            <a:extLst>
              <a:ext uri="{FF2B5EF4-FFF2-40B4-BE49-F238E27FC236}">
                <a16:creationId xmlns:a16="http://schemas.microsoft.com/office/drawing/2014/main" xmlns="" id="{13C9E334-8E9D-4684-8DFC-CB42FE471637}"/>
              </a:ext>
            </a:extLst>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3001" r="4104"/>
          <a:stretch/>
        </p:blipFill>
        <p:spPr bwMode="auto">
          <a:xfrm>
            <a:off x="4120753" y="2014537"/>
            <a:ext cx="3950494" cy="42285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49B47220-ACFE-461B-A5E5-2E8FE94DC647}"/>
              </a:ext>
            </a:extLst>
          </p:cNvPr>
          <p:cNvSpPr txBox="1"/>
          <p:nvPr/>
        </p:nvSpPr>
        <p:spPr>
          <a:xfrm>
            <a:off x="4120753" y="6248721"/>
            <a:ext cx="756938" cy="253916"/>
          </a:xfrm>
          <a:prstGeom prst="rect">
            <a:avLst/>
          </a:prstGeom>
          <a:noFill/>
        </p:spPr>
        <p:txBody>
          <a:bodyPr wrap="none" rtlCol="0">
            <a:spAutoFit/>
          </a:bodyPr>
          <a:lstStyle/>
          <a:p>
            <a:r>
              <a:rPr lang="pl-PL" sz="1050" dirty="0"/>
              <a:t>Zdjęcie 16</a:t>
            </a:r>
          </a:p>
        </p:txBody>
      </p:sp>
    </p:spTree>
    <p:custDataLst>
      <p:tags r:id="rId1"/>
    </p:custDataLst>
    <p:extLst>
      <p:ext uri="{BB962C8B-B14F-4D97-AF65-F5344CB8AC3E}">
        <p14:creationId xmlns:p14="http://schemas.microsoft.com/office/powerpoint/2010/main" xmlns="" val="1825395874"/>
      </p:ext>
    </p:extLst>
  </p:cSld>
  <p:clrMapOvr>
    <a:masterClrMapping/>
  </p:clrMapOvr>
  <mc:AlternateContent xmlns:mc="http://schemas.openxmlformats.org/markup-compatibility/2006">
    <mc:Choice xmlns:p14="http://schemas.microsoft.com/office/powerpoint/2010/main" xmlns="" Requires="p14">
      <p:transition spd="slow" p14:dur="2000" advTm="7313">
        <p14:ferris dir="l"/>
      </p:transition>
    </mc:Choice>
    <mc:Fallback>
      <p:transition spd="slow" advTm="731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4340"/>
                                        </p:tgtEl>
                                        <p:attrNameLst>
                                          <p:attrName>style.visibility</p:attrName>
                                        </p:attrNameLst>
                                      </p:cBhvr>
                                      <p:to>
                                        <p:strVal val="visible"/>
                                      </p:to>
                                    </p:set>
                                    <p:animEffect transition="in" filter="circle(in)">
                                      <p:cBhvr>
                                        <p:cTn id="12" dur="2000"/>
                                        <p:tgtEl>
                                          <p:spTgt spid="14340"/>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ircle(in)">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EA1371A2-12E5-4A88-98CB-0A2C6AA7AB09}"/>
              </a:ext>
            </a:extLst>
          </p:cNvPr>
          <p:cNvSpPr>
            <a:spLocks noGrp="1"/>
          </p:cNvSpPr>
          <p:nvPr>
            <p:ph type="title"/>
          </p:nvPr>
        </p:nvSpPr>
        <p:spPr/>
        <p:txBody>
          <a:bodyPr/>
          <a:lstStyle/>
          <a:p>
            <a:r>
              <a:rPr lang="pl-PL" dirty="0"/>
              <a:t>Życie Karol Wojtyły – studia </a:t>
            </a:r>
          </a:p>
        </p:txBody>
      </p:sp>
      <p:sp>
        <p:nvSpPr>
          <p:cNvPr id="3" name="Symbol zastępczy zawartości 2">
            <a:extLst>
              <a:ext uri="{FF2B5EF4-FFF2-40B4-BE49-F238E27FC236}">
                <a16:creationId xmlns:a16="http://schemas.microsoft.com/office/drawing/2014/main" xmlns="" id="{5A88C5AE-1A0E-41B3-B94B-3EBE6E5E060F}"/>
              </a:ext>
            </a:extLst>
          </p:cNvPr>
          <p:cNvSpPr>
            <a:spLocks noGrp="1"/>
          </p:cNvSpPr>
          <p:nvPr>
            <p:ph idx="1"/>
          </p:nvPr>
        </p:nvSpPr>
        <p:spPr>
          <a:xfrm>
            <a:off x="1251678" y="1128451"/>
            <a:ext cx="10178322" cy="3593591"/>
          </a:xfrm>
        </p:spPr>
        <p:txBody>
          <a:bodyPr/>
          <a:lstStyle/>
          <a:p>
            <a:pPr algn="just"/>
            <a:r>
              <a:rPr lang="pl-PL" dirty="0"/>
              <a:t>27 maja 1938 Karol skończył gimnazjum i po maturze rozpoczął studia na polonistyce na Uniwersytecie Jagiellońskim. Przeprowadził się razem z ojcem do Krakowa.</a:t>
            </a:r>
          </a:p>
          <a:p>
            <a:pPr algn="just"/>
            <a:r>
              <a:rPr lang="pl-PL" dirty="0"/>
              <a:t>W lipcu 1939 roku zaczął pierwszy rok filologii polskiej UJ i odbył szkolenie wojskowe w Legii Akademickiej,</a:t>
            </a:r>
          </a:p>
        </p:txBody>
      </p:sp>
      <p:sp>
        <p:nvSpPr>
          <p:cNvPr id="4" name="Symbol zastępczy numeru slajdu 3">
            <a:extLst>
              <a:ext uri="{FF2B5EF4-FFF2-40B4-BE49-F238E27FC236}">
                <a16:creationId xmlns:a16="http://schemas.microsoft.com/office/drawing/2014/main" xmlns="" id="{DD02ED55-0B78-4BA5-89B7-FF3A109029CB}"/>
              </a:ext>
            </a:extLst>
          </p:cNvPr>
          <p:cNvSpPr>
            <a:spLocks noGrp="1"/>
          </p:cNvSpPr>
          <p:nvPr>
            <p:ph type="sldNum" sz="quarter" idx="12"/>
          </p:nvPr>
        </p:nvSpPr>
        <p:spPr/>
        <p:txBody>
          <a:bodyPr/>
          <a:lstStyle/>
          <a:p>
            <a:fld id="{AAF0AF73-EDE3-4832-9556-D45580304507}" type="slidenum">
              <a:rPr lang="pl-PL" smtClean="0"/>
              <a:pPr/>
              <a:t>11</a:t>
            </a:fld>
            <a:endParaRPr lang="pl-PL"/>
          </a:p>
        </p:txBody>
      </p:sp>
      <p:pic>
        <p:nvPicPr>
          <p:cNvPr id="9218" name="Picture 2" descr="Znalezione obrazy dla zapytania: karol wojtyła na uj">
            <a:extLst>
              <a:ext uri="{FF2B5EF4-FFF2-40B4-BE49-F238E27FC236}">
                <a16:creationId xmlns:a16="http://schemas.microsoft.com/office/drawing/2014/main" xmlns="" id="{74F8B8AD-A807-46B6-9660-7C795DE9C37C}"/>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392363" y="2925246"/>
            <a:ext cx="2308225" cy="33529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9220" name="Picture 4" descr="Znalezione obrazy dla zapytania: karol wojtyła na uj">
            <a:extLst>
              <a:ext uri="{FF2B5EF4-FFF2-40B4-BE49-F238E27FC236}">
                <a16:creationId xmlns:a16="http://schemas.microsoft.com/office/drawing/2014/main" xmlns="" id="{E3280540-62C9-4279-89F7-84EA9FBE9B7E}"/>
              </a:ext>
            </a:extLst>
          </p:cNvPr>
          <p:cNvPicPr>
            <a:picLocks noChangeAspect="1" noChangeArrowheads="1"/>
          </p:cNvPicPr>
          <p:nvPr/>
        </p:nvPicPr>
        <p:blipFill rotWithShape="1">
          <a:blip r:embed="rId4">
            <a:extLst>
              <a:ext uri="{28A0092B-C50C-407E-A947-70E740481C1C}">
                <a14:useLocalDpi xmlns:a14="http://schemas.microsoft.com/office/drawing/2010/main" xmlns="" val="0"/>
              </a:ext>
            </a:extLst>
          </a:blip>
          <a:srcRect t="6782"/>
          <a:stretch/>
        </p:blipFill>
        <p:spPr bwMode="auto">
          <a:xfrm>
            <a:off x="6699999" y="2925246"/>
            <a:ext cx="2466400" cy="33529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B7CD5C1D-6300-4A36-AFEB-0EEBD9DD0FA0}"/>
              </a:ext>
            </a:extLst>
          </p:cNvPr>
          <p:cNvSpPr txBox="1"/>
          <p:nvPr/>
        </p:nvSpPr>
        <p:spPr>
          <a:xfrm>
            <a:off x="2392363" y="6267866"/>
            <a:ext cx="2266967" cy="577081"/>
          </a:xfrm>
          <a:prstGeom prst="rect">
            <a:avLst/>
          </a:prstGeom>
          <a:noFill/>
        </p:spPr>
        <p:txBody>
          <a:bodyPr wrap="none" rtlCol="0">
            <a:spAutoFit/>
          </a:bodyPr>
          <a:lstStyle/>
          <a:p>
            <a:r>
              <a:rPr lang="pl-PL" sz="1050" dirty="0"/>
              <a:t>Zdjęcie 17</a:t>
            </a:r>
          </a:p>
          <a:p>
            <a:r>
              <a:rPr lang="pl-PL" sz="1050" dirty="0"/>
              <a:t>Karta indywidualna dla słuchaczy szkół</a:t>
            </a:r>
          </a:p>
          <a:p>
            <a:r>
              <a:rPr lang="pl-PL" sz="1050" dirty="0"/>
              <a:t>wyższych Karola Wojtyły</a:t>
            </a:r>
          </a:p>
        </p:txBody>
      </p:sp>
      <p:sp>
        <p:nvSpPr>
          <p:cNvPr id="7" name="pole tekstowe 6">
            <a:extLst>
              <a:ext uri="{FF2B5EF4-FFF2-40B4-BE49-F238E27FC236}">
                <a16:creationId xmlns:a16="http://schemas.microsoft.com/office/drawing/2014/main" xmlns="" id="{14C48B78-ABA0-4D57-971F-6853F6DCEC08}"/>
              </a:ext>
            </a:extLst>
          </p:cNvPr>
          <p:cNvSpPr txBox="1"/>
          <p:nvPr/>
        </p:nvSpPr>
        <p:spPr>
          <a:xfrm>
            <a:off x="6696222" y="6267866"/>
            <a:ext cx="1829347" cy="415498"/>
          </a:xfrm>
          <a:prstGeom prst="rect">
            <a:avLst/>
          </a:prstGeom>
          <a:noFill/>
        </p:spPr>
        <p:txBody>
          <a:bodyPr wrap="none" rtlCol="0">
            <a:spAutoFit/>
          </a:bodyPr>
          <a:lstStyle/>
          <a:p>
            <a:r>
              <a:rPr lang="pl-PL" sz="1050" dirty="0"/>
              <a:t>Zdjęcie 18</a:t>
            </a:r>
            <a:br>
              <a:rPr lang="pl-PL" sz="1050" dirty="0"/>
            </a:br>
            <a:r>
              <a:rPr lang="pl-PL" sz="1050" dirty="0"/>
              <a:t>Karol Wojtyła jako student UJ</a:t>
            </a:r>
          </a:p>
        </p:txBody>
      </p:sp>
    </p:spTree>
    <p:custDataLst>
      <p:tags r:id="rId1"/>
    </p:custDataLst>
    <p:extLst>
      <p:ext uri="{BB962C8B-B14F-4D97-AF65-F5344CB8AC3E}">
        <p14:creationId xmlns:p14="http://schemas.microsoft.com/office/powerpoint/2010/main" xmlns="" val="1967252446"/>
      </p:ext>
    </p:extLst>
  </p:cSld>
  <p:clrMapOvr>
    <a:masterClrMapping/>
  </p:clrMapOvr>
  <mc:AlternateContent xmlns:mc="http://schemas.openxmlformats.org/markup-compatibility/2006">
    <mc:Choice xmlns:p14="http://schemas.microsoft.com/office/powerpoint/2010/main" xmlns="" Requires="p14">
      <p:transition spd="slow" p14:dur="2000" advTm="15668">
        <p14:ferris dir="l"/>
      </p:transition>
    </mc:Choice>
    <mc:Fallback>
      <p:transition spd="slow" advTm="1566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218"/>
                                        </p:tgtEl>
                                        <p:attrNameLst>
                                          <p:attrName>style.visibility</p:attrName>
                                        </p:attrNameLst>
                                      </p:cBhvr>
                                      <p:to>
                                        <p:strVal val="visible"/>
                                      </p:to>
                                    </p:set>
                                    <p:animEffect transition="in" filter="wipe(down)">
                                      <p:cBhvr>
                                        <p:cTn id="17" dur="750"/>
                                        <p:tgtEl>
                                          <p:spTgt spid="9218"/>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75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9220"/>
                                        </p:tgtEl>
                                        <p:attrNameLst>
                                          <p:attrName>style.visibility</p:attrName>
                                        </p:attrNameLst>
                                      </p:cBhvr>
                                      <p:to>
                                        <p:strVal val="visible"/>
                                      </p:to>
                                    </p:set>
                                    <p:animEffect transition="in" filter="wipe(down)">
                                      <p:cBhvr>
                                        <p:cTn id="25" dur="750"/>
                                        <p:tgtEl>
                                          <p:spTgt spid="922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3AF4C25B-0E97-4B1B-A9AF-5E3B3F75275F}"/>
              </a:ext>
            </a:extLst>
          </p:cNvPr>
          <p:cNvSpPr>
            <a:spLocks noGrp="1"/>
          </p:cNvSpPr>
          <p:nvPr>
            <p:ph type="title"/>
          </p:nvPr>
        </p:nvSpPr>
        <p:spPr>
          <a:xfrm>
            <a:off x="957263" y="282372"/>
            <a:ext cx="11849100" cy="1174953"/>
          </a:xfrm>
        </p:spPr>
        <p:txBody>
          <a:bodyPr>
            <a:normAutofit fontScale="90000"/>
          </a:bodyPr>
          <a:lstStyle/>
          <a:p>
            <a:r>
              <a:rPr lang="pl-PL" dirty="0"/>
              <a:t>Życie karola wojtyły – pierwsza praca</a:t>
            </a:r>
          </a:p>
        </p:txBody>
      </p:sp>
      <p:sp>
        <p:nvSpPr>
          <p:cNvPr id="3" name="Symbol zastępczy zawartości 2">
            <a:extLst>
              <a:ext uri="{FF2B5EF4-FFF2-40B4-BE49-F238E27FC236}">
                <a16:creationId xmlns:a16="http://schemas.microsoft.com/office/drawing/2014/main" xmlns="" id="{0882D020-0B77-4701-8D0D-8BD0C41B6064}"/>
              </a:ext>
            </a:extLst>
          </p:cNvPr>
          <p:cNvSpPr>
            <a:spLocks noGrp="1"/>
          </p:cNvSpPr>
          <p:nvPr>
            <p:ph idx="1"/>
          </p:nvPr>
        </p:nvSpPr>
        <p:spPr>
          <a:xfrm>
            <a:off x="1056415" y="1228726"/>
            <a:ext cx="10178322" cy="3593591"/>
          </a:xfrm>
        </p:spPr>
        <p:txBody>
          <a:bodyPr/>
          <a:lstStyle/>
          <a:p>
            <a:pPr algn="just"/>
            <a:r>
              <a:rPr lang="pl-PL" dirty="0"/>
              <a:t>Wrzesień 1940 roku- Karol rozpoczyna, trwającą do 1944 roku, pracę jako robotnik w kamieniołomach Zakładów Chemicznych Solvay w Krakowie.</a:t>
            </a:r>
          </a:p>
        </p:txBody>
      </p:sp>
      <p:sp>
        <p:nvSpPr>
          <p:cNvPr id="4" name="Symbol zastępczy numeru slajdu 3">
            <a:extLst>
              <a:ext uri="{FF2B5EF4-FFF2-40B4-BE49-F238E27FC236}">
                <a16:creationId xmlns:a16="http://schemas.microsoft.com/office/drawing/2014/main" xmlns="" id="{181CAE80-7C78-4BA9-BD48-9144F41A06F5}"/>
              </a:ext>
            </a:extLst>
          </p:cNvPr>
          <p:cNvSpPr>
            <a:spLocks noGrp="1"/>
          </p:cNvSpPr>
          <p:nvPr>
            <p:ph type="sldNum" sz="quarter" idx="12"/>
          </p:nvPr>
        </p:nvSpPr>
        <p:spPr/>
        <p:txBody>
          <a:bodyPr/>
          <a:lstStyle/>
          <a:p>
            <a:fld id="{AAF0AF73-EDE3-4832-9556-D45580304507}" type="slidenum">
              <a:rPr lang="pl-PL" smtClean="0"/>
              <a:pPr/>
              <a:t>12</a:t>
            </a:fld>
            <a:endParaRPr lang="pl-PL"/>
          </a:p>
        </p:txBody>
      </p:sp>
      <p:pic>
        <p:nvPicPr>
          <p:cNvPr id="10242" name="Picture 2" descr="Znalezione obrazy dla zapytania: Zakładów Chemicznych Solvay w Krakowie.">
            <a:extLst>
              <a:ext uri="{FF2B5EF4-FFF2-40B4-BE49-F238E27FC236}">
                <a16:creationId xmlns:a16="http://schemas.microsoft.com/office/drawing/2014/main" xmlns="" id="{5C971D9A-590F-40A0-B2CC-33314196BDEA}"/>
              </a:ext>
            </a:extLst>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r="18151"/>
          <a:stretch/>
        </p:blipFill>
        <p:spPr bwMode="auto">
          <a:xfrm>
            <a:off x="1466850" y="2403679"/>
            <a:ext cx="4276725"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ED77B6A6-0501-4DED-9C45-8B2794EE87D4}"/>
              </a:ext>
            </a:extLst>
          </p:cNvPr>
          <p:cNvSpPr txBox="1"/>
          <p:nvPr/>
        </p:nvSpPr>
        <p:spPr>
          <a:xfrm>
            <a:off x="1466850" y="5146879"/>
            <a:ext cx="3629026" cy="415498"/>
          </a:xfrm>
          <a:prstGeom prst="rect">
            <a:avLst/>
          </a:prstGeom>
          <a:noFill/>
        </p:spPr>
        <p:txBody>
          <a:bodyPr wrap="square" rtlCol="0">
            <a:spAutoFit/>
          </a:bodyPr>
          <a:lstStyle/>
          <a:p>
            <a:r>
              <a:rPr lang="pl-PL" sz="1050" dirty="0"/>
              <a:t>Zdjęcie 19</a:t>
            </a:r>
          </a:p>
          <a:p>
            <a:r>
              <a:rPr lang="pl-PL" sz="1050" dirty="0"/>
              <a:t>Fabryka Solvaya w Borku Fałęckim </a:t>
            </a:r>
          </a:p>
        </p:txBody>
      </p:sp>
      <p:pic>
        <p:nvPicPr>
          <p:cNvPr id="10244" name="Picture 4" descr="Znalezione obrazy dla zapytania: Zakładów Chemicznych Solvay w Krakowie.">
            <a:extLst>
              <a:ext uri="{FF2B5EF4-FFF2-40B4-BE49-F238E27FC236}">
                <a16:creationId xmlns:a16="http://schemas.microsoft.com/office/drawing/2014/main" xmlns="" id="{3124C5FE-C4FB-4045-8AF1-13AFE492696D}"/>
              </a:ext>
            </a:extLst>
          </p:cNvPr>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12333" t="26060"/>
          <a:stretch/>
        </p:blipFill>
        <p:spPr bwMode="auto">
          <a:xfrm>
            <a:off x="7800974" y="2195930"/>
            <a:ext cx="2505075" cy="29509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6C50A59B-F611-4B6D-8FCA-859301CAD430}"/>
              </a:ext>
            </a:extLst>
          </p:cNvPr>
          <p:cNvSpPr txBox="1"/>
          <p:nvPr/>
        </p:nvSpPr>
        <p:spPr>
          <a:xfrm>
            <a:off x="7800974" y="5213776"/>
            <a:ext cx="1739579" cy="415498"/>
          </a:xfrm>
          <a:prstGeom prst="rect">
            <a:avLst/>
          </a:prstGeom>
          <a:noFill/>
        </p:spPr>
        <p:txBody>
          <a:bodyPr wrap="none" rtlCol="0">
            <a:spAutoFit/>
          </a:bodyPr>
          <a:lstStyle/>
          <a:p>
            <a:r>
              <a:rPr lang="pl-PL" sz="1050" dirty="0"/>
              <a:t>Zdjęcie 20</a:t>
            </a:r>
            <a:br>
              <a:rPr lang="pl-PL" sz="1050" dirty="0"/>
            </a:br>
            <a:r>
              <a:rPr lang="pl-PL" sz="1050" dirty="0"/>
              <a:t>Karol wojtyła - lata okupacji </a:t>
            </a:r>
          </a:p>
        </p:txBody>
      </p:sp>
    </p:spTree>
    <p:custDataLst>
      <p:tags r:id="rId1"/>
    </p:custDataLst>
    <p:extLst>
      <p:ext uri="{BB962C8B-B14F-4D97-AF65-F5344CB8AC3E}">
        <p14:creationId xmlns:p14="http://schemas.microsoft.com/office/powerpoint/2010/main" xmlns="" val="2272688819"/>
      </p:ext>
    </p:extLst>
  </p:cSld>
  <p:clrMapOvr>
    <a:masterClrMapping/>
  </p:clrMapOvr>
  <mc:AlternateContent xmlns:mc="http://schemas.openxmlformats.org/markup-compatibility/2006">
    <mc:Choice xmlns:p14="http://schemas.microsoft.com/office/powerpoint/2010/main" xmlns="" Requires="p14">
      <p:transition spd="slow" p14:dur="2000" advTm="10648">
        <p14:ferris dir="l"/>
      </p:transition>
    </mc:Choice>
    <mc:Fallback>
      <p:transition spd="slow" advTm="1064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10242"/>
                                        </p:tgtEl>
                                        <p:attrNameLst>
                                          <p:attrName>style.visibility</p:attrName>
                                        </p:attrNameLst>
                                      </p:cBhvr>
                                      <p:to>
                                        <p:strVal val="visible"/>
                                      </p:to>
                                    </p:set>
                                    <p:animEffect transition="in" filter="fade">
                                      <p:cBhvr>
                                        <p:cTn id="17" dur="2000"/>
                                        <p:tgtEl>
                                          <p:spTgt spid="10242"/>
                                        </p:tgtEl>
                                      </p:cBhvr>
                                    </p:animEffect>
                                    <p:anim calcmode="lin" valueType="num">
                                      <p:cBhvr>
                                        <p:cTn id="18" dur="2000" fill="hold"/>
                                        <p:tgtEl>
                                          <p:spTgt spid="10242"/>
                                        </p:tgtEl>
                                        <p:attrNameLst>
                                          <p:attrName>ppt_w</p:attrName>
                                        </p:attrNameLst>
                                      </p:cBhvr>
                                      <p:tavLst>
                                        <p:tav tm="0" fmla="#ppt_w*sin(2.5*pi*$)">
                                          <p:val>
                                            <p:fltVal val="0"/>
                                          </p:val>
                                        </p:tav>
                                        <p:tav tm="100000">
                                          <p:val>
                                            <p:fltVal val="1"/>
                                          </p:val>
                                        </p:tav>
                                      </p:tavLst>
                                    </p:anim>
                                    <p:anim calcmode="lin" valueType="num">
                                      <p:cBhvr>
                                        <p:cTn id="19" dur="2000" fill="hold"/>
                                        <p:tgtEl>
                                          <p:spTgt spid="10242"/>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45" presetClass="entr" presetSubtype="0" fill="hold" nodeType="clickEffect">
                                  <p:stCondLst>
                                    <p:cond delay="0"/>
                                  </p:stCondLst>
                                  <p:childTnLst>
                                    <p:set>
                                      <p:cBhvr>
                                        <p:cTn id="23" dur="1" fill="hold">
                                          <p:stCondLst>
                                            <p:cond delay="0"/>
                                          </p:stCondLst>
                                        </p:cTn>
                                        <p:tgtEl>
                                          <p:spTgt spid="10244"/>
                                        </p:tgtEl>
                                        <p:attrNameLst>
                                          <p:attrName>style.visibility</p:attrName>
                                        </p:attrNameLst>
                                      </p:cBhvr>
                                      <p:to>
                                        <p:strVal val="visible"/>
                                      </p:to>
                                    </p:set>
                                    <p:animEffect transition="in" filter="fade">
                                      <p:cBhvr>
                                        <p:cTn id="24" dur="2000"/>
                                        <p:tgtEl>
                                          <p:spTgt spid="10244"/>
                                        </p:tgtEl>
                                      </p:cBhvr>
                                    </p:animEffect>
                                    <p:anim calcmode="lin" valueType="num">
                                      <p:cBhvr>
                                        <p:cTn id="25" dur="2000" fill="hold"/>
                                        <p:tgtEl>
                                          <p:spTgt spid="10244"/>
                                        </p:tgtEl>
                                        <p:attrNameLst>
                                          <p:attrName>ppt_w</p:attrName>
                                        </p:attrNameLst>
                                      </p:cBhvr>
                                      <p:tavLst>
                                        <p:tav tm="0" fmla="#ppt_w*sin(2.5*pi*$)">
                                          <p:val>
                                            <p:fltVal val="0"/>
                                          </p:val>
                                        </p:tav>
                                        <p:tav tm="100000">
                                          <p:val>
                                            <p:fltVal val="1"/>
                                          </p:val>
                                        </p:tav>
                                      </p:tavLst>
                                    </p:anim>
                                    <p:anim calcmode="lin" valueType="num">
                                      <p:cBhvr>
                                        <p:cTn id="26" dur="2000" fill="hold"/>
                                        <p:tgtEl>
                                          <p:spTgt spid="10244"/>
                                        </p:tgtEl>
                                        <p:attrNameLst>
                                          <p:attrName>ppt_h</p:attrName>
                                        </p:attrNameLst>
                                      </p:cBhvr>
                                      <p:tavLst>
                                        <p:tav tm="0">
                                          <p:val>
                                            <p:strVal val="#ppt_h"/>
                                          </p:val>
                                        </p:tav>
                                        <p:tav tm="100000">
                                          <p:val>
                                            <p:strVal val="#ppt_h"/>
                                          </p:val>
                                        </p:tav>
                                      </p:tavLst>
                                    </p:anim>
                                  </p:childTnLst>
                                </p:cTn>
                              </p:par>
                              <p:par>
                                <p:cTn id="27" presetID="45"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2000"/>
                                        <p:tgtEl>
                                          <p:spTgt spid="6"/>
                                        </p:tgtEl>
                                      </p:cBhvr>
                                    </p:animEffect>
                                    <p:anim calcmode="lin" valueType="num">
                                      <p:cBhvr>
                                        <p:cTn id="30" dur="2000" fill="hold"/>
                                        <p:tgtEl>
                                          <p:spTgt spid="6"/>
                                        </p:tgtEl>
                                        <p:attrNameLst>
                                          <p:attrName>ppt_w</p:attrName>
                                        </p:attrNameLst>
                                      </p:cBhvr>
                                      <p:tavLst>
                                        <p:tav tm="0" fmla="#ppt_w*sin(2.5*pi*$)">
                                          <p:val>
                                            <p:fltVal val="0"/>
                                          </p:val>
                                        </p:tav>
                                        <p:tav tm="100000">
                                          <p:val>
                                            <p:fltVal val="1"/>
                                          </p:val>
                                        </p:tav>
                                      </p:tavLst>
                                    </p:anim>
                                    <p:anim calcmode="lin" valueType="num">
                                      <p:cBhvr>
                                        <p:cTn id="31"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6B2E415B-8109-4317-8C80-CE369D3D13E4}"/>
              </a:ext>
            </a:extLst>
          </p:cNvPr>
          <p:cNvSpPr>
            <a:spLocks noGrp="1"/>
          </p:cNvSpPr>
          <p:nvPr>
            <p:ph type="title"/>
          </p:nvPr>
        </p:nvSpPr>
        <p:spPr>
          <a:xfrm>
            <a:off x="870678" y="232342"/>
            <a:ext cx="10940322" cy="1492132"/>
          </a:xfrm>
        </p:spPr>
        <p:txBody>
          <a:bodyPr/>
          <a:lstStyle/>
          <a:p>
            <a:r>
              <a:rPr lang="pl-PL" dirty="0"/>
              <a:t>Życie karola wojtyły – śmierć Ojca</a:t>
            </a:r>
          </a:p>
        </p:txBody>
      </p:sp>
      <p:sp>
        <p:nvSpPr>
          <p:cNvPr id="3" name="Symbol zastępczy zawartości 2">
            <a:extLst>
              <a:ext uri="{FF2B5EF4-FFF2-40B4-BE49-F238E27FC236}">
                <a16:creationId xmlns:a16="http://schemas.microsoft.com/office/drawing/2014/main" xmlns="" id="{1C0E8CF0-A040-434E-93E2-116D2D96BD3B}"/>
              </a:ext>
            </a:extLst>
          </p:cNvPr>
          <p:cNvSpPr>
            <a:spLocks noGrp="1"/>
          </p:cNvSpPr>
          <p:nvPr>
            <p:ph idx="1"/>
          </p:nvPr>
        </p:nvSpPr>
        <p:spPr>
          <a:xfrm>
            <a:off x="1251678" y="1114426"/>
            <a:ext cx="10178322" cy="3593591"/>
          </a:xfrm>
        </p:spPr>
        <p:txBody>
          <a:bodyPr/>
          <a:lstStyle/>
          <a:p>
            <a:pPr algn="just"/>
            <a:r>
              <a:rPr lang="pl-PL" dirty="0"/>
              <a:t>18 lutego 1941 roku na atak serca umiera ojciec Karola</a:t>
            </a:r>
          </a:p>
        </p:txBody>
      </p:sp>
      <p:sp>
        <p:nvSpPr>
          <p:cNvPr id="4" name="Symbol zastępczy numeru slajdu 3">
            <a:extLst>
              <a:ext uri="{FF2B5EF4-FFF2-40B4-BE49-F238E27FC236}">
                <a16:creationId xmlns:a16="http://schemas.microsoft.com/office/drawing/2014/main" xmlns="" id="{7A760FF4-FAD7-4EFD-A21B-9D4B9E01ABF7}"/>
              </a:ext>
            </a:extLst>
          </p:cNvPr>
          <p:cNvSpPr>
            <a:spLocks noGrp="1"/>
          </p:cNvSpPr>
          <p:nvPr>
            <p:ph type="sldNum" sz="quarter" idx="12"/>
          </p:nvPr>
        </p:nvSpPr>
        <p:spPr/>
        <p:txBody>
          <a:bodyPr/>
          <a:lstStyle/>
          <a:p>
            <a:fld id="{AAF0AF73-EDE3-4832-9556-D45580304507}" type="slidenum">
              <a:rPr lang="pl-PL" smtClean="0"/>
              <a:pPr/>
              <a:t>13</a:t>
            </a:fld>
            <a:endParaRPr lang="pl-PL"/>
          </a:p>
        </p:txBody>
      </p:sp>
      <p:pic>
        <p:nvPicPr>
          <p:cNvPr id="11266" name="Picture 2" descr="Znalezione obrazy dla zapytania: śmierc ojca karola wojtyły">
            <a:extLst>
              <a:ext uri="{FF2B5EF4-FFF2-40B4-BE49-F238E27FC236}">
                <a16:creationId xmlns:a16="http://schemas.microsoft.com/office/drawing/2014/main" xmlns="" id="{C1557E72-B64D-47C6-A23F-56881451798C}"/>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857500" y="1724474"/>
            <a:ext cx="5943600" cy="381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1CD74B71-1C14-48E8-8AF6-FDD655CCE162}"/>
              </a:ext>
            </a:extLst>
          </p:cNvPr>
          <p:cNvSpPr txBox="1"/>
          <p:nvPr/>
        </p:nvSpPr>
        <p:spPr>
          <a:xfrm>
            <a:off x="2857500" y="5590101"/>
            <a:ext cx="2130711" cy="415498"/>
          </a:xfrm>
          <a:prstGeom prst="rect">
            <a:avLst/>
          </a:prstGeom>
          <a:noFill/>
        </p:spPr>
        <p:txBody>
          <a:bodyPr wrap="none" rtlCol="0">
            <a:spAutoFit/>
          </a:bodyPr>
          <a:lstStyle/>
          <a:p>
            <a:r>
              <a:rPr lang="pl-PL" sz="1050" dirty="0"/>
              <a:t>Zdjęcie 21</a:t>
            </a:r>
          </a:p>
          <a:p>
            <a:r>
              <a:rPr lang="pl-PL" sz="1050" dirty="0"/>
              <a:t>Nekrolog Karola Wojtyły (seniora) </a:t>
            </a:r>
          </a:p>
        </p:txBody>
      </p:sp>
    </p:spTree>
    <p:custDataLst>
      <p:tags r:id="rId1"/>
    </p:custDataLst>
    <p:extLst>
      <p:ext uri="{BB962C8B-B14F-4D97-AF65-F5344CB8AC3E}">
        <p14:creationId xmlns:p14="http://schemas.microsoft.com/office/powerpoint/2010/main" xmlns="" val="2988380883"/>
      </p:ext>
    </p:extLst>
  </p:cSld>
  <p:clrMapOvr>
    <a:masterClrMapping/>
  </p:clrMapOvr>
  <mc:AlternateContent xmlns:mc="http://schemas.openxmlformats.org/markup-compatibility/2006">
    <mc:Choice xmlns:p14="http://schemas.microsoft.com/office/powerpoint/2010/main" xmlns="" Requires="p14">
      <p:transition spd="slow" p14:dur="2000" advTm="9453">
        <p14:ferris dir="l"/>
      </p:transition>
    </mc:Choice>
    <mc:Fallback>
      <p:transition spd="slow" advTm="945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1266"/>
                                        </p:tgtEl>
                                        <p:attrNameLst>
                                          <p:attrName>style.visibility</p:attrName>
                                        </p:attrNameLst>
                                      </p:cBhvr>
                                      <p:to>
                                        <p:strVal val="visible"/>
                                      </p:to>
                                    </p:set>
                                    <p:anim calcmode="lin" valueType="num">
                                      <p:cBhvr>
                                        <p:cTn id="15" dur="1000" fill="hold"/>
                                        <p:tgtEl>
                                          <p:spTgt spid="11266"/>
                                        </p:tgtEl>
                                        <p:attrNameLst>
                                          <p:attrName>ppt_w</p:attrName>
                                        </p:attrNameLst>
                                      </p:cBhvr>
                                      <p:tavLst>
                                        <p:tav tm="0">
                                          <p:val>
                                            <p:fltVal val="0"/>
                                          </p:val>
                                        </p:tav>
                                        <p:tav tm="100000">
                                          <p:val>
                                            <p:strVal val="#ppt_w"/>
                                          </p:val>
                                        </p:tav>
                                      </p:tavLst>
                                    </p:anim>
                                    <p:anim calcmode="lin" valueType="num">
                                      <p:cBhvr>
                                        <p:cTn id="16" dur="1000" fill="hold"/>
                                        <p:tgtEl>
                                          <p:spTgt spid="11266"/>
                                        </p:tgtEl>
                                        <p:attrNameLst>
                                          <p:attrName>ppt_h</p:attrName>
                                        </p:attrNameLst>
                                      </p:cBhvr>
                                      <p:tavLst>
                                        <p:tav tm="0">
                                          <p:val>
                                            <p:fltVal val="0"/>
                                          </p:val>
                                        </p:tav>
                                        <p:tav tm="100000">
                                          <p:val>
                                            <p:strVal val="#ppt_h"/>
                                          </p:val>
                                        </p:tav>
                                      </p:tavLst>
                                    </p:anim>
                                    <p:anim calcmode="lin" valueType="num">
                                      <p:cBhvr>
                                        <p:cTn id="17" dur="1000" fill="hold"/>
                                        <p:tgtEl>
                                          <p:spTgt spid="11266"/>
                                        </p:tgtEl>
                                        <p:attrNameLst>
                                          <p:attrName>style.rotation</p:attrName>
                                        </p:attrNameLst>
                                      </p:cBhvr>
                                      <p:tavLst>
                                        <p:tav tm="0">
                                          <p:val>
                                            <p:fltVal val="90"/>
                                          </p:val>
                                        </p:tav>
                                        <p:tav tm="100000">
                                          <p:val>
                                            <p:fltVal val="0"/>
                                          </p:val>
                                        </p:tav>
                                      </p:tavLst>
                                    </p:anim>
                                    <p:animEffect transition="in" filter="fade">
                                      <p:cBhvr>
                                        <p:cTn id="18" dur="1000"/>
                                        <p:tgtEl>
                                          <p:spTgt spid="1126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B0E28F83-FB4B-4244-B9C9-9571FED3C55E}"/>
              </a:ext>
            </a:extLst>
          </p:cNvPr>
          <p:cNvSpPr>
            <a:spLocks noGrp="1"/>
          </p:cNvSpPr>
          <p:nvPr>
            <p:ph type="title"/>
          </p:nvPr>
        </p:nvSpPr>
        <p:spPr>
          <a:xfrm>
            <a:off x="1251678" y="297782"/>
            <a:ext cx="10178322" cy="1492132"/>
          </a:xfrm>
        </p:spPr>
        <p:txBody>
          <a:bodyPr/>
          <a:lstStyle/>
          <a:p>
            <a:r>
              <a:rPr lang="pl-PL" dirty="0"/>
              <a:t>Karol wojtyła – Nauka </a:t>
            </a:r>
          </a:p>
        </p:txBody>
      </p:sp>
      <p:sp>
        <p:nvSpPr>
          <p:cNvPr id="3" name="Symbol zastępczy zawartości 2">
            <a:extLst>
              <a:ext uri="{FF2B5EF4-FFF2-40B4-BE49-F238E27FC236}">
                <a16:creationId xmlns:a16="http://schemas.microsoft.com/office/drawing/2014/main" xmlns="" id="{0BEDE9B4-6C30-4328-A6A3-618DC32F8809}"/>
              </a:ext>
            </a:extLst>
          </p:cNvPr>
          <p:cNvSpPr>
            <a:spLocks noGrp="1"/>
          </p:cNvSpPr>
          <p:nvPr>
            <p:ph idx="1"/>
          </p:nvPr>
        </p:nvSpPr>
        <p:spPr>
          <a:xfrm>
            <a:off x="1251678" y="1043848"/>
            <a:ext cx="10178322" cy="3593591"/>
          </a:xfrm>
        </p:spPr>
        <p:txBody>
          <a:bodyPr/>
          <a:lstStyle/>
          <a:p>
            <a:pPr algn="just"/>
            <a:r>
              <a:rPr lang="pl-PL" dirty="0"/>
              <a:t>Październik 1942 roku jako seminarzysta Karol rozpoczął studia na tajnych kompletach Wydziału Teologicznego UJ. (Teologię ukończył w 1946 roku)</a:t>
            </a:r>
          </a:p>
        </p:txBody>
      </p:sp>
      <p:sp>
        <p:nvSpPr>
          <p:cNvPr id="4" name="Symbol zastępczy numeru slajdu 3">
            <a:extLst>
              <a:ext uri="{FF2B5EF4-FFF2-40B4-BE49-F238E27FC236}">
                <a16:creationId xmlns:a16="http://schemas.microsoft.com/office/drawing/2014/main" xmlns="" id="{C9421374-BE86-449F-B9BD-D868D82FEDDB}"/>
              </a:ext>
            </a:extLst>
          </p:cNvPr>
          <p:cNvSpPr>
            <a:spLocks noGrp="1"/>
          </p:cNvSpPr>
          <p:nvPr>
            <p:ph type="sldNum" sz="quarter" idx="12"/>
          </p:nvPr>
        </p:nvSpPr>
        <p:spPr/>
        <p:txBody>
          <a:bodyPr/>
          <a:lstStyle/>
          <a:p>
            <a:fld id="{AAF0AF73-EDE3-4832-9556-D45580304507}" type="slidenum">
              <a:rPr lang="pl-PL" smtClean="0"/>
              <a:pPr/>
              <a:t>14</a:t>
            </a:fld>
            <a:endParaRPr lang="pl-PL"/>
          </a:p>
        </p:txBody>
      </p:sp>
      <p:pic>
        <p:nvPicPr>
          <p:cNvPr id="12290" name="Picture 2" descr="Znalezione obrazy dla zapytania: karol wojtyła na uj">
            <a:extLst>
              <a:ext uri="{FF2B5EF4-FFF2-40B4-BE49-F238E27FC236}">
                <a16:creationId xmlns:a16="http://schemas.microsoft.com/office/drawing/2014/main" xmlns="" id="{681A5EBE-AE09-4F9A-B99B-255D728DB009}"/>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69858" y="2049198"/>
            <a:ext cx="2807890" cy="40433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8FCCCDC7-2FB5-45DE-A7FC-9088441BCF27}"/>
              </a:ext>
            </a:extLst>
          </p:cNvPr>
          <p:cNvSpPr txBox="1"/>
          <p:nvPr/>
        </p:nvSpPr>
        <p:spPr>
          <a:xfrm>
            <a:off x="2569858" y="6087533"/>
            <a:ext cx="2459328" cy="415498"/>
          </a:xfrm>
          <a:prstGeom prst="rect">
            <a:avLst/>
          </a:prstGeom>
          <a:noFill/>
        </p:spPr>
        <p:txBody>
          <a:bodyPr wrap="none" rtlCol="0">
            <a:spAutoFit/>
          </a:bodyPr>
          <a:lstStyle/>
          <a:p>
            <a:r>
              <a:rPr lang="pl-PL" sz="1050" dirty="0"/>
              <a:t>Zdjęcie 22 </a:t>
            </a:r>
          </a:p>
          <a:p>
            <a:r>
              <a:rPr lang="pl-PL" sz="1050" dirty="0"/>
              <a:t>dyplom magistra teologii Karola Wojtyły  </a:t>
            </a:r>
          </a:p>
        </p:txBody>
      </p:sp>
      <p:pic>
        <p:nvPicPr>
          <p:cNvPr id="12292" name="Picture 4" descr="Znalezione obrazy dla zapytania: karol wojtyła na uj">
            <a:extLst>
              <a:ext uri="{FF2B5EF4-FFF2-40B4-BE49-F238E27FC236}">
                <a16:creationId xmlns:a16="http://schemas.microsoft.com/office/drawing/2014/main" xmlns="" id="{43051C60-F033-4FD4-AE7A-A1E58D417974}"/>
              </a:ext>
            </a:extLst>
          </p:cNvPr>
          <p:cNvPicPr>
            <a:picLocks noChangeAspect="1" noChangeArrowheads="1"/>
          </p:cNvPicPr>
          <p:nvPr/>
        </p:nvPicPr>
        <p:blipFill rotWithShape="1">
          <a:blip r:embed="rId4">
            <a:extLst>
              <a:ext uri="{28A0092B-C50C-407E-A947-70E740481C1C}">
                <a14:useLocalDpi xmlns:a14="http://schemas.microsoft.com/office/drawing/2010/main" xmlns="" val="0"/>
              </a:ext>
            </a:extLst>
          </a:blip>
          <a:srcRect t="-1333" b="9067"/>
          <a:stretch/>
        </p:blipFill>
        <p:spPr bwMode="auto">
          <a:xfrm>
            <a:off x="7696200" y="1972145"/>
            <a:ext cx="2807890" cy="41026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78E3A507-DA85-4791-9172-13F4B9B63C00}"/>
              </a:ext>
            </a:extLst>
          </p:cNvPr>
          <p:cNvSpPr txBox="1"/>
          <p:nvPr/>
        </p:nvSpPr>
        <p:spPr>
          <a:xfrm>
            <a:off x="7696200" y="6074774"/>
            <a:ext cx="2335896" cy="415498"/>
          </a:xfrm>
          <a:prstGeom prst="rect">
            <a:avLst/>
          </a:prstGeom>
          <a:noFill/>
        </p:spPr>
        <p:txBody>
          <a:bodyPr wrap="none" rtlCol="0">
            <a:spAutoFit/>
          </a:bodyPr>
          <a:lstStyle/>
          <a:p>
            <a:r>
              <a:rPr lang="pl-PL" sz="1050" dirty="0"/>
              <a:t>Zdjęcie 23 </a:t>
            </a:r>
          </a:p>
          <a:p>
            <a:r>
              <a:rPr lang="pl-PL" sz="1050" dirty="0"/>
              <a:t>Wykaz not egzaminacyjnych 1941-1945</a:t>
            </a:r>
          </a:p>
        </p:txBody>
      </p:sp>
    </p:spTree>
    <p:custDataLst>
      <p:tags r:id="rId1"/>
    </p:custDataLst>
    <p:extLst>
      <p:ext uri="{BB962C8B-B14F-4D97-AF65-F5344CB8AC3E}">
        <p14:creationId xmlns:p14="http://schemas.microsoft.com/office/powerpoint/2010/main" xmlns="" val="88212121"/>
      </p:ext>
    </p:extLst>
  </p:cSld>
  <p:clrMapOvr>
    <a:masterClrMapping/>
  </p:clrMapOvr>
  <mc:AlternateContent xmlns:mc="http://schemas.openxmlformats.org/markup-compatibility/2006">
    <mc:Choice xmlns:p14="http://schemas.microsoft.com/office/powerpoint/2010/main" xmlns="" Requires="p14">
      <p:transition spd="slow" p14:dur="2000" advTm="8416">
        <p14:ferris dir="l"/>
      </p:transition>
    </mc:Choice>
    <mc:Fallback>
      <p:transition spd="slow" advTm="841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2290"/>
                                        </p:tgtEl>
                                        <p:attrNameLst>
                                          <p:attrName>style.visibility</p:attrName>
                                        </p:attrNameLst>
                                      </p:cBhvr>
                                      <p:to>
                                        <p:strVal val="visible"/>
                                      </p:to>
                                    </p:set>
                                    <p:anim calcmode="lin" valueType="num">
                                      <p:cBhvr additive="base">
                                        <p:cTn id="11" dur="500" fill="hold"/>
                                        <p:tgtEl>
                                          <p:spTgt spid="12290"/>
                                        </p:tgtEl>
                                        <p:attrNameLst>
                                          <p:attrName>ppt_x</p:attrName>
                                        </p:attrNameLst>
                                      </p:cBhvr>
                                      <p:tavLst>
                                        <p:tav tm="0">
                                          <p:val>
                                            <p:strVal val="#ppt_x"/>
                                          </p:val>
                                        </p:tav>
                                        <p:tav tm="100000">
                                          <p:val>
                                            <p:strVal val="#ppt_x"/>
                                          </p:val>
                                        </p:tav>
                                      </p:tavLst>
                                    </p:anim>
                                    <p:anim calcmode="lin" valueType="num">
                                      <p:cBhvr additive="base">
                                        <p:cTn id="12" dur="500" fill="hold"/>
                                        <p:tgtEl>
                                          <p:spTgt spid="1229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2292"/>
                                        </p:tgtEl>
                                        <p:attrNameLst>
                                          <p:attrName>style.visibility</p:attrName>
                                        </p:attrNameLst>
                                      </p:cBhvr>
                                      <p:to>
                                        <p:strVal val="visible"/>
                                      </p:to>
                                    </p:set>
                                    <p:anim calcmode="lin" valueType="num">
                                      <p:cBhvr additive="base">
                                        <p:cTn id="21" dur="500" fill="hold"/>
                                        <p:tgtEl>
                                          <p:spTgt spid="12292"/>
                                        </p:tgtEl>
                                        <p:attrNameLst>
                                          <p:attrName>ppt_x</p:attrName>
                                        </p:attrNameLst>
                                      </p:cBhvr>
                                      <p:tavLst>
                                        <p:tav tm="0">
                                          <p:val>
                                            <p:strVal val="#ppt_x"/>
                                          </p:val>
                                        </p:tav>
                                        <p:tav tm="100000">
                                          <p:val>
                                            <p:strVal val="#ppt_x"/>
                                          </p:val>
                                        </p:tav>
                                      </p:tavLst>
                                    </p:anim>
                                    <p:anim calcmode="lin" valueType="num">
                                      <p:cBhvr additive="base">
                                        <p:cTn id="22" dur="500" fill="hold"/>
                                        <p:tgtEl>
                                          <p:spTgt spid="1229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31287140-6281-4243-8FA8-87BE57936C14}"/>
              </a:ext>
            </a:extLst>
          </p:cNvPr>
          <p:cNvSpPr>
            <a:spLocks noGrp="1"/>
          </p:cNvSpPr>
          <p:nvPr>
            <p:ph type="title"/>
          </p:nvPr>
        </p:nvSpPr>
        <p:spPr>
          <a:xfrm>
            <a:off x="728662" y="1001712"/>
            <a:ext cx="12630149" cy="1492132"/>
          </a:xfrm>
        </p:spPr>
        <p:txBody>
          <a:bodyPr>
            <a:normAutofit/>
          </a:bodyPr>
          <a:lstStyle/>
          <a:p>
            <a:r>
              <a:rPr lang="pl-PL" sz="4100" dirty="0"/>
              <a:t>Życie karola wojtyły – Święcenia kapłańskie</a:t>
            </a:r>
          </a:p>
        </p:txBody>
      </p:sp>
      <p:sp>
        <p:nvSpPr>
          <p:cNvPr id="3" name="Symbol zastępczy zawartości 2">
            <a:extLst>
              <a:ext uri="{FF2B5EF4-FFF2-40B4-BE49-F238E27FC236}">
                <a16:creationId xmlns:a16="http://schemas.microsoft.com/office/drawing/2014/main" xmlns="" id="{D01BF2A3-F931-48DF-9F5A-84838477ACF0}"/>
              </a:ext>
            </a:extLst>
          </p:cNvPr>
          <p:cNvSpPr>
            <a:spLocks noGrp="1"/>
          </p:cNvSpPr>
          <p:nvPr>
            <p:ph idx="1"/>
          </p:nvPr>
        </p:nvSpPr>
        <p:spPr>
          <a:xfrm>
            <a:off x="1006839" y="1747778"/>
            <a:ext cx="10178322" cy="3593591"/>
          </a:xfrm>
        </p:spPr>
        <p:txBody>
          <a:bodyPr/>
          <a:lstStyle/>
          <a:p>
            <a:pPr algn="just"/>
            <a:r>
              <a:rPr lang="pl-PL" dirty="0"/>
              <a:t>1 listopada 1946 roku z rąk kardynała Adama Sapiehy, w prywatnej kaplicy, Karol otrzymał święcenia kapłańskie. Natomiast 2 listopada swoje pierwsze trzy Msze święte w krypcie św. Leonarda w Katedrze Wawelskiej.</a:t>
            </a:r>
          </a:p>
        </p:txBody>
      </p:sp>
      <p:sp>
        <p:nvSpPr>
          <p:cNvPr id="4" name="Symbol zastępczy numeru slajdu 3">
            <a:extLst>
              <a:ext uri="{FF2B5EF4-FFF2-40B4-BE49-F238E27FC236}">
                <a16:creationId xmlns:a16="http://schemas.microsoft.com/office/drawing/2014/main" xmlns="" id="{847539A2-6692-4327-AD23-379D07B42E5C}"/>
              </a:ext>
            </a:extLst>
          </p:cNvPr>
          <p:cNvSpPr>
            <a:spLocks noGrp="1"/>
          </p:cNvSpPr>
          <p:nvPr>
            <p:ph type="sldNum" sz="quarter" idx="12"/>
          </p:nvPr>
        </p:nvSpPr>
        <p:spPr>
          <a:xfrm>
            <a:off x="9097429" y="6426327"/>
            <a:ext cx="2819399" cy="345796"/>
          </a:xfrm>
        </p:spPr>
        <p:txBody>
          <a:bodyPr/>
          <a:lstStyle/>
          <a:p>
            <a:fld id="{AAF0AF73-EDE3-4832-9556-D45580304507}" type="slidenum">
              <a:rPr lang="pl-PL" smtClean="0"/>
              <a:pPr/>
              <a:t>15</a:t>
            </a:fld>
            <a:endParaRPr lang="pl-PL" dirty="0"/>
          </a:p>
        </p:txBody>
      </p:sp>
      <p:pic>
        <p:nvPicPr>
          <p:cNvPr id="13314" name="Picture 2" descr="Znalezione obrazy dla zapytania: święcenia kapłańskie karol">
            <a:extLst>
              <a:ext uri="{FF2B5EF4-FFF2-40B4-BE49-F238E27FC236}">
                <a16:creationId xmlns:a16="http://schemas.microsoft.com/office/drawing/2014/main" xmlns="" id="{A7C45B8E-21A5-4625-8A9E-4062BD173A3B}"/>
              </a:ext>
            </a:extLst>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2248" r="8546"/>
          <a:stretch/>
        </p:blipFill>
        <p:spPr bwMode="auto">
          <a:xfrm>
            <a:off x="1209675" y="2976567"/>
            <a:ext cx="4179944" cy="29670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321E3104-BFB5-4974-A0E1-1CC59BCAC711}"/>
              </a:ext>
            </a:extLst>
          </p:cNvPr>
          <p:cNvSpPr txBox="1"/>
          <p:nvPr/>
        </p:nvSpPr>
        <p:spPr>
          <a:xfrm>
            <a:off x="1209675" y="5921657"/>
            <a:ext cx="2794355" cy="415498"/>
          </a:xfrm>
          <a:prstGeom prst="rect">
            <a:avLst/>
          </a:prstGeom>
          <a:noFill/>
        </p:spPr>
        <p:txBody>
          <a:bodyPr wrap="none" rtlCol="0">
            <a:spAutoFit/>
          </a:bodyPr>
          <a:lstStyle/>
          <a:p>
            <a:r>
              <a:rPr lang="pl-PL" sz="1050" dirty="0"/>
              <a:t>Zdjęcie 24</a:t>
            </a:r>
            <a:br>
              <a:rPr lang="pl-PL" sz="1050" dirty="0"/>
            </a:br>
            <a:r>
              <a:rPr lang="pl-PL" sz="1050" dirty="0"/>
              <a:t>Trzeci od lewej Karol Wojtyła, wśród kapłanów</a:t>
            </a:r>
          </a:p>
        </p:txBody>
      </p:sp>
      <p:pic>
        <p:nvPicPr>
          <p:cNvPr id="13318" name="Picture 6" descr="Znalezione obrazy dla zapytania: 1 listopada 1946 rok">
            <a:extLst>
              <a:ext uri="{FF2B5EF4-FFF2-40B4-BE49-F238E27FC236}">
                <a16:creationId xmlns:a16="http://schemas.microsoft.com/office/drawing/2014/main" xmlns="" id="{C46721CC-2875-4097-B4B1-06FC1EDBF463}"/>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996924" y="2976567"/>
            <a:ext cx="2850429" cy="29670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7" name="pole tekstowe 6">
            <a:extLst>
              <a:ext uri="{FF2B5EF4-FFF2-40B4-BE49-F238E27FC236}">
                <a16:creationId xmlns:a16="http://schemas.microsoft.com/office/drawing/2014/main" xmlns="" id="{CAB747BF-B7D0-4794-8F8A-068B68C0705C}"/>
              </a:ext>
            </a:extLst>
          </p:cNvPr>
          <p:cNvSpPr txBox="1"/>
          <p:nvPr/>
        </p:nvSpPr>
        <p:spPr>
          <a:xfrm>
            <a:off x="5996924" y="5968509"/>
            <a:ext cx="2733441" cy="577081"/>
          </a:xfrm>
          <a:prstGeom prst="rect">
            <a:avLst/>
          </a:prstGeom>
          <a:noFill/>
        </p:spPr>
        <p:txBody>
          <a:bodyPr wrap="none" rtlCol="0">
            <a:spAutoFit/>
          </a:bodyPr>
          <a:lstStyle/>
          <a:p>
            <a:r>
              <a:rPr lang="pl-PL" sz="1050" dirty="0"/>
              <a:t>Zdjęcie 25</a:t>
            </a:r>
            <a:br>
              <a:rPr lang="pl-PL" sz="1050" dirty="0"/>
            </a:br>
            <a:r>
              <a:rPr lang="pl-PL" sz="1050" dirty="0"/>
              <a:t>1 listopada 1946 roku Karol Wojtyła święcenia</a:t>
            </a:r>
          </a:p>
          <a:p>
            <a:r>
              <a:rPr lang="pl-PL" sz="1050" dirty="0"/>
              <a:t> kapłańskie</a:t>
            </a:r>
          </a:p>
        </p:txBody>
      </p:sp>
      <p:pic>
        <p:nvPicPr>
          <p:cNvPr id="13320" name="Picture 8" descr="Znalezione obrazy dla zapytania: 1 listopada 1946 rok">
            <a:extLst>
              <a:ext uri="{FF2B5EF4-FFF2-40B4-BE49-F238E27FC236}">
                <a16:creationId xmlns:a16="http://schemas.microsoft.com/office/drawing/2014/main" xmlns="" id="{32A9272B-9394-4C19-B76F-5AF2348AE67C}"/>
              </a:ext>
            </a:extLst>
          </p:cNvPr>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21363" r="16610"/>
          <a:stretch/>
        </p:blipFill>
        <p:spPr bwMode="auto">
          <a:xfrm>
            <a:off x="9455696" y="3340677"/>
            <a:ext cx="2423298" cy="2602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8" name="pole tekstowe 7">
            <a:extLst>
              <a:ext uri="{FF2B5EF4-FFF2-40B4-BE49-F238E27FC236}">
                <a16:creationId xmlns:a16="http://schemas.microsoft.com/office/drawing/2014/main" xmlns="" id="{57C359FD-CC87-47F3-9971-96D62C622138}"/>
              </a:ext>
            </a:extLst>
          </p:cNvPr>
          <p:cNvSpPr txBox="1"/>
          <p:nvPr/>
        </p:nvSpPr>
        <p:spPr>
          <a:xfrm>
            <a:off x="9455696" y="5989095"/>
            <a:ext cx="2178802" cy="415498"/>
          </a:xfrm>
          <a:prstGeom prst="rect">
            <a:avLst/>
          </a:prstGeom>
          <a:noFill/>
        </p:spPr>
        <p:txBody>
          <a:bodyPr wrap="none" rtlCol="0">
            <a:spAutoFit/>
          </a:bodyPr>
          <a:lstStyle/>
          <a:p>
            <a:r>
              <a:rPr lang="pl-PL" sz="1050" dirty="0"/>
              <a:t>Zdjęcie 26</a:t>
            </a:r>
          </a:p>
          <a:p>
            <a:r>
              <a:rPr lang="pl-PL" sz="1050" dirty="0"/>
              <a:t>Karol Wojtyła 1 listopada 1946 roku</a:t>
            </a:r>
          </a:p>
        </p:txBody>
      </p:sp>
    </p:spTree>
    <p:custDataLst>
      <p:tags r:id="rId1"/>
    </p:custDataLst>
    <p:extLst>
      <p:ext uri="{BB962C8B-B14F-4D97-AF65-F5344CB8AC3E}">
        <p14:creationId xmlns:p14="http://schemas.microsoft.com/office/powerpoint/2010/main" xmlns="" val="1748951738"/>
      </p:ext>
    </p:extLst>
  </p:cSld>
  <p:clrMapOvr>
    <a:masterClrMapping/>
  </p:clrMapOvr>
  <mc:AlternateContent xmlns:mc="http://schemas.openxmlformats.org/markup-compatibility/2006">
    <mc:Choice xmlns:p14="http://schemas.microsoft.com/office/powerpoint/2010/main" xmlns="" Requires="p14">
      <p:transition spd="slow" p14:dur="2000" advTm="15592">
        <p14:ferris dir="l"/>
      </p:transition>
    </mc:Choice>
    <mc:Fallback>
      <p:transition spd="slow" advTm="1559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7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3314"/>
                                        </p:tgtEl>
                                        <p:attrNameLst>
                                          <p:attrName>style.visibility</p:attrName>
                                        </p:attrNameLst>
                                      </p:cBhvr>
                                      <p:to>
                                        <p:strVal val="visible"/>
                                      </p:to>
                                    </p:set>
                                    <p:animEffect transition="in" filter="wheel(1)">
                                      <p:cBhvr>
                                        <p:cTn id="12" dur="2000"/>
                                        <p:tgtEl>
                                          <p:spTgt spid="13314"/>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13318"/>
                                        </p:tgtEl>
                                        <p:attrNameLst>
                                          <p:attrName>style.visibility</p:attrName>
                                        </p:attrNameLst>
                                      </p:cBhvr>
                                      <p:to>
                                        <p:strVal val="visible"/>
                                      </p:to>
                                    </p:set>
                                    <p:animEffect transition="in" filter="wheel(1)">
                                      <p:cBhvr>
                                        <p:cTn id="20" dur="2000"/>
                                        <p:tgtEl>
                                          <p:spTgt spid="13318"/>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2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13320"/>
                                        </p:tgtEl>
                                        <p:attrNameLst>
                                          <p:attrName>style.visibility</p:attrName>
                                        </p:attrNameLst>
                                      </p:cBhvr>
                                      <p:to>
                                        <p:strVal val="visible"/>
                                      </p:to>
                                    </p:set>
                                    <p:animEffect transition="in" filter="wheel(1)">
                                      <p:cBhvr>
                                        <p:cTn id="28" dur="2000"/>
                                        <p:tgtEl>
                                          <p:spTgt spid="13320"/>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heel(1)">
                                      <p:cBhvr>
                                        <p:cTn id="3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93153A99-5F73-4167-9B89-E0CAE066431A}"/>
              </a:ext>
            </a:extLst>
          </p:cNvPr>
          <p:cNvSpPr>
            <a:spLocks noGrp="1"/>
          </p:cNvSpPr>
          <p:nvPr>
            <p:ph type="title"/>
          </p:nvPr>
        </p:nvSpPr>
        <p:spPr>
          <a:xfrm>
            <a:off x="1251678" y="382385"/>
            <a:ext cx="10178322" cy="1023334"/>
          </a:xfrm>
        </p:spPr>
        <p:txBody>
          <a:bodyPr/>
          <a:lstStyle/>
          <a:p>
            <a:r>
              <a:rPr lang="pl-PL" dirty="0"/>
              <a:t>Życie karola Wojtyły – Nauka </a:t>
            </a:r>
          </a:p>
        </p:txBody>
      </p:sp>
      <p:sp>
        <p:nvSpPr>
          <p:cNvPr id="3" name="Symbol zastępczy zawartości 2">
            <a:extLst>
              <a:ext uri="{FF2B5EF4-FFF2-40B4-BE49-F238E27FC236}">
                <a16:creationId xmlns:a16="http://schemas.microsoft.com/office/drawing/2014/main" xmlns="" id="{EB03A3C0-5EBF-4AEB-B435-501BA7A3858F}"/>
              </a:ext>
            </a:extLst>
          </p:cNvPr>
          <p:cNvSpPr>
            <a:spLocks noGrp="1"/>
          </p:cNvSpPr>
          <p:nvPr>
            <p:ph idx="1"/>
          </p:nvPr>
        </p:nvSpPr>
        <p:spPr>
          <a:xfrm>
            <a:off x="1251678" y="1173707"/>
            <a:ext cx="10178322" cy="3593591"/>
          </a:xfrm>
        </p:spPr>
        <p:txBody>
          <a:bodyPr/>
          <a:lstStyle/>
          <a:p>
            <a:r>
              <a:rPr lang="pl-PL" dirty="0"/>
              <a:t>19 czerwca 1948 roku  na rzymskim uniwersytecie Angelicum, gdzie kontynuował studia teologiczne, Karol bronił pracy doktorskiej pt. </a:t>
            </a:r>
            <a:r>
              <a:rPr lang="pl-PL" i="1" dirty="0"/>
              <a:t>„Zagadnienie wiary w dziełach św. Jana od Krzyża”.</a:t>
            </a:r>
            <a:endParaRPr lang="pl-PL" dirty="0"/>
          </a:p>
        </p:txBody>
      </p:sp>
      <p:sp>
        <p:nvSpPr>
          <p:cNvPr id="4" name="Symbol zastępczy numeru slajdu 3">
            <a:extLst>
              <a:ext uri="{FF2B5EF4-FFF2-40B4-BE49-F238E27FC236}">
                <a16:creationId xmlns:a16="http://schemas.microsoft.com/office/drawing/2014/main" xmlns="" id="{0E5A7861-A305-4995-A192-6F7AB70B39D1}"/>
              </a:ext>
            </a:extLst>
          </p:cNvPr>
          <p:cNvSpPr>
            <a:spLocks noGrp="1"/>
          </p:cNvSpPr>
          <p:nvPr>
            <p:ph type="sldNum" sz="quarter" idx="12"/>
          </p:nvPr>
        </p:nvSpPr>
        <p:spPr/>
        <p:txBody>
          <a:bodyPr/>
          <a:lstStyle/>
          <a:p>
            <a:fld id="{AAF0AF73-EDE3-4832-9556-D45580304507}" type="slidenum">
              <a:rPr lang="pl-PL" smtClean="0"/>
              <a:pPr/>
              <a:t>16</a:t>
            </a:fld>
            <a:endParaRPr lang="pl-PL"/>
          </a:p>
        </p:txBody>
      </p:sp>
      <p:pic>
        <p:nvPicPr>
          <p:cNvPr id="15362" name="Picture 2" descr="Znalezione obrazy dla zapytania: angelicum 1948 rok">
            <a:extLst>
              <a:ext uri="{FF2B5EF4-FFF2-40B4-BE49-F238E27FC236}">
                <a16:creationId xmlns:a16="http://schemas.microsoft.com/office/drawing/2014/main" xmlns="" id="{CD148B56-62D1-4D7C-B405-4E2BB8A37F08}"/>
              </a:ext>
            </a:extLst>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7370" t="2900" b="6045"/>
          <a:stretch/>
        </p:blipFill>
        <p:spPr bwMode="auto">
          <a:xfrm>
            <a:off x="1251678" y="2374462"/>
            <a:ext cx="2420528" cy="35935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5CD110BB-8A68-47E5-9CE1-740DB2E6CA6A}"/>
              </a:ext>
            </a:extLst>
          </p:cNvPr>
          <p:cNvSpPr txBox="1"/>
          <p:nvPr/>
        </p:nvSpPr>
        <p:spPr>
          <a:xfrm>
            <a:off x="1251678" y="5971496"/>
            <a:ext cx="2199641" cy="577081"/>
          </a:xfrm>
          <a:prstGeom prst="rect">
            <a:avLst/>
          </a:prstGeom>
          <a:noFill/>
        </p:spPr>
        <p:txBody>
          <a:bodyPr wrap="none" rtlCol="0">
            <a:spAutoFit/>
          </a:bodyPr>
          <a:lstStyle/>
          <a:p>
            <a:r>
              <a:rPr lang="pl-PL" sz="1050" dirty="0"/>
              <a:t>Zdjęcie 27</a:t>
            </a:r>
            <a:br>
              <a:rPr lang="pl-PL" sz="1050" dirty="0"/>
            </a:br>
            <a:r>
              <a:rPr lang="pl-PL" sz="1050" dirty="0"/>
              <a:t>Prośba księdza Karola wojtyły o wpis</a:t>
            </a:r>
          </a:p>
          <a:p>
            <a:r>
              <a:rPr lang="pl-PL" sz="1050" dirty="0"/>
              <a:t>na Angelicum</a:t>
            </a:r>
          </a:p>
        </p:txBody>
      </p:sp>
      <p:pic>
        <p:nvPicPr>
          <p:cNvPr id="15364" name="Picture 4" descr="Znalezione obrazy dla zapytania: zagadnienie wiary w dziełach św jana od krzyża">
            <a:extLst>
              <a:ext uri="{FF2B5EF4-FFF2-40B4-BE49-F238E27FC236}">
                <a16:creationId xmlns:a16="http://schemas.microsoft.com/office/drawing/2014/main" xmlns="" id="{A164F1DC-B085-4436-A6F5-20E421BB1693}"/>
              </a:ext>
            </a:extLst>
          </p:cNvPr>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11578" t="7083" r="11367" b="10149"/>
          <a:stretch/>
        </p:blipFill>
        <p:spPr bwMode="auto">
          <a:xfrm>
            <a:off x="4818523" y="2374462"/>
            <a:ext cx="2424874" cy="35935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7" name="pole tekstowe 6">
            <a:extLst>
              <a:ext uri="{FF2B5EF4-FFF2-40B4-BE49-F238E27FC236}">
                <a16:creationId xmlns:a16="http://schemas.microsoft.com/office/drawing/2014/main" xmlns="" id="{370B584F-662C-40FE-B9BF-2472344B4B49}"/>
              </a:ext>
            </a:extLst>
          </p:cNvPr>
          <p:cNvSpPr txBox="1"/>
          <p:nvPr/>
        </p:nvSpPr>
        <p:spPr>
          <a:xfrm>
            <a:off x="4818523" y="5960181"/>
            <a:ext cx="1566454" cy="415498"/>
          </a:xfrm>
          <a:prstGeom prst="rect">
            <a:avLst/>
          </a:prstGeom>
          <a:noFill/>
        </p:spPr>
        <p:txBody>
          <a:bodyPr wrap="none" rtlCol="0">
            <a:spAutoFit/>
          </a:bodyPr>
          <a:lstStyle/>
          <a:p>
            <a:r>
              <a:rPr lang="pl-PL" sz="1050" dirty="0"/>
              <a:t>Zdjęcie 28</a:t>
            </a:r>
            <a:br>
              <a:rPr lang="pl-PL" sz="1050" dirty="0"/>
            </a:br>
            <a:r>
              <a:rPr lang="pl-PL" sz="1050" dirty="0"/>
              <a:t>Doktorat Karola Wojtyły</a:t>
            </a:r>
          </a:p>
        </p:txBody>
      </p:sp>
      <p:pic>
        <p:nvPicPr>
          <p:cNvPr id="15366" name="Picture 6" descr="Znalezione obrazy dla zapytania: dzieła św jana od krzyża">
            <a:extLst>
              <a:ext uri="{FF2B5EF4-FFF2-40B4-BE49-F238E27FC236}">
                <a16:creationId xmlns:a16="http://schemas.microsoft.com/office/drawing/2014/main" xmlns="" id="{F072519D-8A5A-4627-8031-3440598D38C0}"/>
              </a:ext>
            </a:extLst>
          </p:cNvPr>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20121" t="4483" r="22053" b="5039"/>
          <a:stretch/>
        </p:blipFill>
        <p:spPr bwMode="auto">
          <a:xfrm>
            <a:off x="8257128" y="2374462"/>
            <a:ext cx="2424874" cy="36166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8" name="pole tekstowe 7">
            <a:extLst>
              <a:ext uri="{FF2B5EF4-FFF2-40B4-BE49-F238E27FC236}">
                <a16:creationId xmlns:a16="http://schemas.microsoft.com/office/drawing/2014/main" xmlns="" id="{B059A20F-C198-4E02-999E-CB5169E123F0}"/>
              </a:ext>
            </a:extLst>
          </p:cNvPr>
          <p:cNvSpPr txBox="1"/>
          <p:nvPr/>
        </p:nvSpPr>
        <p:spPr>
          <a:xfrm>
            <a:off x="8257128" y="5984046"/>
            <a:ext cx="1574470" cy="415498"/>
          </a:xfrm>
          <a:prstGeom prst="rect">
            <a:avLst/>
          </a:prstGeom>
          <a:noFill/>
        </p:spPr>
        <p:txBody>
          <a:bodyPr wrap="none" rtlCol="0">
            <a:spAutoFit/>
          </a:bodyPr>
          <a:lstStyle/>
          <a:p>
            <a:r>
              <a:rPr lang="pl-PL" sz="1050" dirty="0"/>
              <a:t>Zdjęcie 39</a:t>
            </a:r>
          </a:p>
          <a:p>
            <a:r>
              <a:rPr lang="pl-PL" sz="1050" dirty="0"/>
              <a:t>Dzieła św. Jana od Krzyża</a:t>
            </a:r>
          </a:p>
        </p:txBody>
      </p:sp>
    </p:spTree>
    <p:custDataLst>
      <p:tags r:id="rId1"/>
    </p:custDataLst>
    <p:extLst>
      <p:ext uri="{BB962C8B-B14F-4D97-AF65-F5344CB8AC3E}">
        <p14:creationId xmlns:p14="http://schemas.microsoft.com/office/powerpoint/2010/main" xmlns="" val="894274000"/>
      </p:ext>
    </p:extLst>
  </p:cSld>
  <p:clrMapOvr>
    <a:masterClrMapping/>
  </p:clrMapOvr>
  <mc:AlternateContent xmlns:mc="http://schemas.openxmlformats.org/markup-compatibility/2006">
    <mc:Choice xmlns:p14="http://schemas.microsoft.com/office/powerpoint/2010/main" xmlns="" Requires="p14">
      <p:transition spd="slow" p14:dur="2000" advTm="12280">
        <p14:ferris dir="l"/>
      </p:transition>
    </mc:Choice>
    <mc:Fallback>
      <p:transition spd="slow" advTm="1228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15362"/>
                                        </p:tgtEl>
                                        <p:attrNameLst>
                                          <p:attrName>style.visibility</p:attrName>
                                        </p:attrNameLst>
                                      </p:cBhvr>
                                      <p:to>
                                        <p:strVal val="visible"/>
                                      </p:to>
                                    </p:set>
                                    <p:animEffect transition="in" filter="blinds(horizontal)">
                                      <p:cBhvr>
                                        <p:cTn id="14" dur="500"/>
                                        <p:tgtEl>
                                          <p:spTgt spid="15362"/>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5364"/>
                                        </p:tgtEl>
                                        <p:attrNameLst>
                                          <p:attrName>style.visibility</p:attrName>
                                        </p:attrNameLst>
                                      </p:cBhvr>
                                      <p:to>
                                        <p:strVal val="visible"/>
                                      </p:to>
                                    </p:set>
                                    <p:animEffect transition="in" filter="blinds(horizontal)">
                                      <p:cBhvr>
                                        <p:cTn id="22" dur="500"/>
                                        <p:tgtEl>
                                          <p:spTgt spid="15364"/>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5366"/>
                                        </p:tgtEl>
                                        <p:attrNameLst>
                                          <p:attrName>style.visibility</p:attrName>
                                        </p:attrNameLst>
                                      </p:cBhvr>
                                      <p:to>
                                        <p:strVal val="visible"/>
                                      </p:to>
                                    </p:set>
                                    <p:animEffect transition="in" filter="blinds(horizontal)">
                                      <p:cBhvr>
                                        <p:cTn id="30" dur="500"/>
                                        <p:tgtEl>
                                          <p:spTgt spid="15366"/>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linds(horizontal)">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6996AD72-F79F-424B-9527-756FE45EDBDC}"/>
              </a:ext>
            </a:extLst>
          </p:cNvPr>
          <p:cNvSpPr>
            <a:spLocks noGrp="1"/>
          </p:cNvSpPr>
          <p:nvPr>
            <p:ph type="title"/>
          </p:nvPr>
        </p:nvSpPr>
        <p:spPr>
          <a:xfrm>
            <a:off x="1251678" y="136525"/>
            <a:ext cx="10178322" cy="1492132"/>
          </a:xfrm>
        </p:spPr>
        <p:txBody>
          <a:bodyPr/>
          <a:lstStyle/>
          <a:p>
            <a:r>
              <a:rPr lang="pl-PL" dirty="0"/>
              <a:t>Życie karola wojtyły - Wikariusz</a:t>
            </a:r>
          </a:p>
        </p:txBody>
      </p:sp>
      <p:sp>
        <p:nvSpPr>
          <p:cNvPr id="3" name="Symbol zastępczy zawartości 2">
            <a:extLst>
              <a:ext uri="{FF2B5EF4-FFF2-40B4-BE49-F238E27FC236}">
                <a16:creationId xmlns:a16="http://schemas.microsoft.com/office/drawing/2014/main" xmlns="" id="{BE103437-FC98-4C04-AB2D-B2F7A4E099D9}"/>
              </a:ext>
            </a:extLst>
          </p:cNvPr>
          <p:cNvSpPr>
            <a:spLocks noGrp="1"/>
          </p:cNvSpPr>
          <p:nvPr>
            <p:ph idx="1"/>
          </p:nvPr>
        </p:nvSpPr>
        <p:spPr>
          <a:xfrm>
            <a:off x="1251678" y="1207829"/>
            <a:ext cx="10178322" cy="1166882"/>
          </a:xfrm>
        </p:spPr>
        <p:txBody>
          <a:bodyPr/>
          <a:lstStyle/>
          <a:p>
            <a:r>
              <a:rPr lang="pl-PL" dirty="0"/>
              <a:t>W lipcu 1948 roku po powrocie do kraju Karol Wojtyła otrzymał nominację na wikariusza w Niegowici koło Wieliczki.</a:t>
            </a:r>
          </a:p>
        </p:txBody>
      </p:sp>
      <p:sp>
        <p:nvSpPr>
          <p:cNvPr id="4" name="Symbol zastępczy numeru slajdu 3">
            <a:extLst>
              <a:ext uri="{FF2B5EF4-FFF2-40B4-BE49-F238E27FC236}">
                <a16:creationId xmlns:a16="http://schemas.microsoft.com/office/drawing/2014/main" xmlns="" id="{7D8A6E31-24FF-4E8D-B291-ABF0D8CC03A7}"/>
              </a:ext>
            </a:extLst>
          </p:cNvPr>
          <p:cNvSpPr>
            <a:spLocks noGrp="1"/>
          </p:cNvSpPr>
          <p:nvPr>
            <p:ph type="sldNum" sz="quarter" idx="12"/>
          </p:nvPr>
        </p:nvSpPr>
        <p:spPr/>
        <p:txBody>
          <a:bodyPr/>
          <a:lstStyle/>
          <a:p>
            <a:fld id="{AAF0AF73-EDE3-4832-9556-D45580304507}" type="slidenum">
              <a:rPr lang="pl-PL" smtClean="0"/>
              <a:pPr/>
              <a:t>17</a:t>
            </a:fld>
            <a:endParaRPr lang="pl-PL"/>
          </a:p>
        </p:txBody>
      </p:sp>
      <p:pic>
        <p:nvPicPr>
          <p:cNvPr id="16388" name="Picture 4" descr="Znalezione obrazy dla zapytania: karol wojtyła jako wikary">
            <a:extLst>
              <a:ext uri="{FF2B5EF4-FFF2-40B4-BE49-F238E27FC236}">
                <a16:creationId xmlns:a16="http://schemas.microsoft.com/office/drawing/2014/main" xmlns="" id="{AF5110C1-C38E-41CC-8CF3-DBC7CACC96C3}"/>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51678" y="2374710"/>
            <a:ext cx="4223342" cy="29001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2F4ED024-7D6B-4743-9123-644C572B08DE}"/>
              </a:ext>
            </a:extLst>
          </p:cNvPr>
          <p:cNvSpPr txBox="1"/>
          <p:nvPr/>
        </p:nvSpPr>
        <p:spPr>
          <a:xfrm>
            <a:off x="1251678" y="5328414"/>
            <a:ext cx="2327881" cy="692497"/>
          </a:xfrm>
          <a:prstGeom prst="rect">
            <a:avLst/>
          </a:prstGeom>
          <a:noFill/>
        </p:spPr>
        <p:txBody>
          <a:bodyPr wrap="none" rtlCol="0">
            <a:spAutoFit/>
          </a:bodyPr>
          <a:lstStyle/>
          <a:p>
            <a:r>
              <a:rPr lang="pl-PL" sz="1050" dirty="0"/>
              <a:t>Zdjęcie 30</a:t>
            </a:r>
            <a:br>
              <a:rPr lang="pl-PL" sz="1050" dirty="0"/>
            </a:br>
            <a:r>
              <a:rPr lang="pl-PL" sz="1050" dirty="0"/>
              <a:t>Karol Wojtyła jako wikary w Niegowici</a:t>
            </a:r>
          </a:p>
          <a:p>
            <a:endParaRPr lang="pl-PL" dirty="0"/>
          </a:p>
        </p:txBody>
      </p:sp>
      <p:pic>
        <p:nvPicPr>
          <p:cNvPr id="16390" name="Picture 6" descr="Znalezione obrazy dla zapytania: karol wojtyła jako wikary">
            <a:extLst>
              <a:ext uri="{FF2B5EF4-FFF2-40B4-BE49-F238E27FC236}">
                <a16:creationId xmlns:a16="http://schemas.microsoft.com/office/drawing/2014/main" xmlns="" id="{B1FEDCED-8721-4526-B941-DB3BA4B61FF3}"/>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384050" y="2439841"/>
            <a:ext cx="4332240" cy="28350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8C136176-1692-428E-8441-774AF646E2B7}"/>
              </a:ext>
            </a:extLst>
          </p:cNvPr>
          <p:cNvSpPr txBox="1"/>
          <p:nvPr/>
        </p:nvSpPr>
        <p:spPr>
          <a:xfrm>
            <a:off x="6384050" y="5328414"/>
            <a:ext cx="2699778" cy="415498"/>
          </a:xfrm>
          <a:prstGeom prst="rect">
            <a:avLst/>
          </a:prstGeom>
          <a:noFill/>
        </p:spPr>
        <p:txBody>
          <a:bodyPr wrap="none" rtlCol="0">
            <a:spAutoFit/>
          </a:bodyPr>
          <a:lstStyle/>
          <a:p>
            <a:r>
              <a:rPr lang="pl-PL" sz="1050" dirty="0"/>
              <a:t>Zdjęcie 31</a:t>
            </a:r>
            <a:br>
              <a:rPr lang="pl-PL" sz="1050" dirty="0"/>
            </a:br>
            <a:r>
              <a:rPr lang="pl-PL" sz="1050" dirty="0"/>
              <a:t>28 lipca 1948 rok ks. Karol Wojtyła z dziećmi </a:t>
            </a:r>
          </a:p>
        </p:txBody>
      </p:sp>
    </p:spTree>
    <p:custDataLst>
      <p:tags r:id="rId1"/>
    </p:custDataLst>
    <p:extLst>
      <p:ext uri="{BB962C8B-B14F-4D97-AF65-F5344CB8AC3E}">
        <p14:creationId xmlns:p14="http://schemas.microsoft.com/office/powerpoint/2010/main" xmlns="" val="2635566358"/>
      </p:ext>
    </p:extLst>
  </p:cSld>
  <p:clrMapOvr>
    <a:masterClrMapping/>
  </p:clrMapOvr>
  <mc:AlternateContent xmlns:mc="http://schemas.openxmlformats.org/markup-compatibility/2006">
    <mc:Choice xmlns:p14="http://schemas.microsoft.com/office/powerpoint/2010/main" xmlns="" Requires="p14">
      <p:transition spd="slow" p14:dur="2000" advTm="8904">
        <p14:ferris dir="l"/>
      </p:transition>
    </mc:Choice>
    <mc:Fallback>
      <p:transition spd="slow" advTm="890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6388"/>
                                        </p:tgtEl>
                                        <p:attrNameLst>
                                          <p:attrName>style.visibility</p:attrName>
                                        </p:attrNameLst>
                                      </p:cBhvr>
                                      <p:to>
                                        <p:strVal val="visible"/>
                                      </p:to>
                                    </p:set>
                                    <p:animEffect transition="in" filter="barn(inVertical)">
                                      <p:cBhvr>
                                        <p:cTn id="13" dur="500"/>
                                        <p:tgtEl>
                                          <p:spTgt spid="16388"/>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6390"/>
                                        </p:tgtEl>
                                        <p:attrNameLst>
                                          <p:attrName>style.visibility</p:attrName>
                                        </p:attrNameLst>
                                      </p:cBhvr>
                                      <p:to>
                                        <p:strVal val="visible"/>
                                      </p:to>
                                    </p:set>
                                    <p:animEffect transition="in" filter="barn(inVertical)">
                                      <p:cBhvr>
                                        <p:cTn id="21" dur="500"/>
                                        <p:tgtEl>
                                          <p:spTgt spid="16390"/>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836C6FBB-A01B-4B6A-9BA1-794FD8C9CB00}"/>
              </a:ext>
            </a:extLst>
          </p:cNvPr>
          <p:cNvSpPr>
            <a:spLocks noGrp="1"/>
          </p:cNvSpPr>
          <p:nvPr>
            <p:ph type="title"/>
          </p:nvPr>
        </p:nvSpPr>
        <p:spPr>
          <a:xfrm>
            <a:off x="1251678" y="136525"/>
            <a:ext cx="10178322" cy="1492132"/>
          </a:xfrm>
        </p:spPr>
        <p:txBody>
          <a:bodyPr/>
          <a:lstStyle/>
          <a:p>
            <a:r>
              <a:rPr lang="pl-PL" dirty="0"/>
              <a:t>Życie karola wojtyły – doktor </a:t>
            </a:r>
          </a:p>
        </p:txBody>
      </p:sp>
      <p:sp>
        <p:nvSpPr>
          <p:cNvPr id="3" name="Symbol zastępczy zawartości 2">
            <a:extLst>
              <a:ext uri="{FF2B5EF4-FFF2-40B4-BE49-F238E27FC236}">
                <a16:creationId xmlns:a16="http://schemas.microsoft.com/office/drawing/2014/main" xmlns="" id="{781BE1C8-0D0C-4302-B097-514F4930F9EF}"/>
              </a:ext>
            </a:extLst>
          </p:cNvPr>
          <p:cNvSpPr>
            <a:spLocks noGrp="1"/>
          </p:cNvSpPr>
          <p:nvPr>
            <p:ph idx="1"/>
          </p:nvPr>
        </p:nvSpPr>
        <p:spPr>
          <a:xfrm>
            <a:off x="1251678" y="1084998"/>
            <a:ext cx="10178322" cy="3593591"/>
          </a:xfrm>
        </p:spPr>
        <p:txBody>
          <a:bodyPr/>
          <a:lstStyle/>
          <a:p>
            <a:r>
              <a:rPr lang="pl-PL" dirty="0"/>
              <a:t>26 grudnia 1948 roku Karol Wojtyła, na podstawie pracy doktorskiej przedstawionej w Rzymie, uzyskuje stopień doktora Wydziału Teologicznego UJ.</a:t>
            </a:r>
          </a:p>
        </p:txBody>
      </p:sp>
      <p:sp>
        <p:nvSpPr>
          <p:cNvPr id="4" name="Symbol zastępczy numeru slajdu 3">
            <a:extLst>
              <a:ext uri="{FF2B5EF4-FFF2-40B4-BE49-F238E27FC236}">
                <a16:creationId xmlns:a16="http://schemas.microsoft.com/office/drawing/2014/main" xmlns="" id="{2706FE6E-7C08-4E28-BD96-999FB9008F5C}"/>
              </a:ext>
            </a:extLst>
          </p:cNvPr>
          <p:cNvSpPr>
            <a:spLocks noGrp="1"/>
          </p:cNvSpPr>
          <p:nvPr>
            <p:ph type="sldNum" sz="quarter" idx="12"/>
          </p:nvPr>
        </p:nvSpPr>
        <p:spPr/>
        <p:txBody>
          <a:bodyPr/>
          <a:lstStyle/>
          <a:p>
            <a:fld id="{AAF0AF73-EDE3-4832-9556-D45580304507}" type="slidenum">
              <a:rPr lang="pl-PL" smtClean="0"/>
              <a:pPr/>
              <a:t>18</a:t>
            </a:fld>
            <a:endParaRPr lang="pl-PL"/>
          </a:p>
        </p:txBody>
      </p:sp>
      <p:pic>
        <p:nvPicPr>
          <p:cNvPr id="17410" name="Picture 2" descr="Znalezione obrazy dla zapytania: wydział teologiczny lublin 1948">
            <a:extLst>
              <a:ext uri="{FF2B5EF4-FFF2-40B4-BE49-F238E27FC236}">
                <a16:creationId xmlns:a16="http://schemas.microsoft.com/office/drawing/2014/main" xmlns="" id="{BC4B2B44-A5C5-45D6-958E-B7C42DBB1F48}"/>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122067" y="2210652"/>
            <a:ext cx="5947865" cy="35623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72933F96-AEF0-4A7C-8857-60ED11539E76}"/>
              </a:ext>
            </a:extLst>
          </p:cNvPr>
          <p:cNvSpPr txBox="1"/>
          <p:nvPr/>
        </p:nvSpPr>
        <p:spPr>
          <a:xfrm>
            <a:off x="3122067" y="5786879"/>
            <a:ext cx="2008883" cy="415498"/>
          </a:xfrm>
          <a:prstGeom prst="rect">
            <a:avLst/>
          </a:prstGeom>
          <a:noFill/>
        </p:spPr>
        <p:txBody>
          <a:bodyPr wrap="none" rtlCol="0">
            <a:spAutoFit/>
          </a:bodyPr>
          <a:lstStyle/>
          <a:p>
            <a:r>
              <a:rPr lang="pl-PL" sz="1050" dirty="0"/>
              <a:t>Zdjęcie 32</a:t>
            </a:r>
            <a:br>
              <a:rPr lang="pl-PL" sz="1050" dirty="0"/>
            </a:br>
            <a:r>
              <a:rPr lang="pl-PL" sz="1050" dirty="0"/>
              <a:t>Uniwersytet Jagielloński 1948 rok</a:t>
            </a:r>
          </a:p>
        </p:txBody>
      </p:sp>
    </p:spTree>
    <p:custDataLst>
      <p:tags r:id="rId1"/>
    </p:custDataLst>
    <p:extLst>
      <p:ext uri="{BB962C8B-B14F-4D97-AF65-F5344CB8AC3E}">
        <p14:creationId xmlns:p14="http://schemas.microsoft.com/office/powerpoint/2010/main" xmlns="" val="1487359325"/>
      </p:ext>
    </p:extLst>
  </p:cSld>
  <p:clrMapOvr>
    <a:masterClrMapping/>
  </p:clrMapOvr>
  <mc:AlternateContent xmlns:mc="http://schemas.openxmlformats.org/markup-compatibility/2006">
    <mc:Choice xmlns:p14="http://schemas.microsoft.com/office/powerpoint/2010/main" xmlns="" Requires="p14">
      <p:transition spd="slow" p14:dur="2000" advTm="7820">
        <p14:ferris dir="l"/>
      </p:transition>
    </mc:Choice>
    <mc:Fallback>
      <p:transition spd="slow" advTm="782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17410"/>
                                        </p:tgtEl>
                                        <p:attrNameLst>
                                          <p:attrName>style.visibility</p:attrName>
                                        </p:attrNameLst>
                                      </p:cBhvr>
                                      <p:to>
                                        <p:strVal val="visible"/>
                                      </p:to>
                                    </p:set>
                                    <p:animEffect transition="in" filter="wedge">
                                      <p:cBhvr>
                                        <p:cTn id="12" dur="2000"/>
                                        <p:tgtEl>
                                          <p:spTgt spid="17410"/>
                                        </p:tgtEl>
                                      </p:cBhvr>
                                    </p:animEffect>
                                  </p:childTnLst>
                                </p:cTn>
                              </p:par>
                              <p:par>
                                <p:cTn id="13" presetID="2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edg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FD90FB79-02A4-41ED-93C1-27AA5BC93A94}"/>
              </a:ext>
            </a:extLst>
          </p:cNvPr>
          <p:cNvSpPr>
            <a:spLocks noGrp="1"/>
          </p:cNvSpPr>
          <p:nvPr>
            <p:ph type="title"/>
          </p:nvPr>
        </p:nvSpPr>
        <p:spPr>
          <a:xfrm>
            <a:off x="964379" y="545731"/>
            <a:ext cx="10717409" cy="1492132"/>
          </a:xfrm>
        </p:spPr>
        <p:txBody>
          <a:bodyPr/>
          <a:lstStyle/>
          <a:p>
            <a:r>
              <a:rPr lang="pl-PL" dirty="0"/>
              <a:t>Życie karola wojtyły – publicysta </a:t>
            </a:r>
          </a:p>
        </p:txBody>
      </p:sp>
      <p:sp>
        <p:nvSpPr>
          <p:cNvPr id="3" name="Symbol zastępczy zawartości 2">
            <a:extLst>
              <a:ext uri="{FF2B5EF4-FFF2-40B4-BE49-F238E27FC236}">
                <a16:creationId xmlns:a16="http://schemas.microsoft.com/office/drawing/2014/main" xmlns="" id="{87BCACC7-17ED-4419-8382-C8713A7EE61E}"/>
              </a:ext>
            </a:extLst>
          </p:cNvPr>
          <p:cNvSpPr>
            <a:spLocks noGrp="1"/>
          </p:cNvSpPr>
          <p:nvPr>
            <p:ph idx="1"/>
          </p:nvPr>
        </p:nvSpPr>
        <p:spPr>
          <a:xfrm>
            <a:off x="1235730" y="1632204"/>
            <a:ext cx="5401386" cy="3593591"/>
          </a:xfrm>
        </p:spPr>
        <p:txBody>
          <a:bodyPr/>
          <a:lstStyle/>
          <a:p>
            <a:pPr algn="just"/>
            <a:r>
              <a:rPr lang="pl-PL" dirty="0"/>
              <a:t>6 marca 1949 roku Karol debiutował jako publicysta na łamach „</a:t>
            </a:r>
            <a:r>
              <a:rPr lang="pl-PL" i="1" dirty="0"/>
              <a:t>Tygodnika Powszechnego”</a:t>
            </a:r>
            <a:r>
              <a:rPr lang="pl-PL" dirty="0"/>
              <a:t> artykułem o francuskim ruchu księży robotników.</a:t>
            </a:r>
          </a:p>
        </p:txBody>
      </p:sp>
      <p:sp>
        <p:nvSpPr>
          <p:cNvPr id="4" name="Symbol zastępczy numeru slajdu 3">
            <a:extLst>
              <a:ext uri="{FF2B5EF4-FFF2-40B4-BE49-F238E27FC236}">
                <a16:creationId xmlns:a16="http://schemas.microsoft.com/office/drawing/2014/main" xmlns="" id="{658B0534-F100-4169-B571-C7067C0325A2}"/>
              </a:ext>
            </a:extLst>
          </p:cNvPr>
          <p:cNvSpPr>
            <a:spLocks noGrp="1"/>
          </p:cNvSpPr>
          <p:nvPr>
            <p:ph type="sldNum" sz="quarter" idx="12"/>
          </p:nvPr>
        </p:nvSpPr>
        <p:spPr/>
        <p:txBody>
          <a:bodyPr/>
          <a:lstStyle/>
          <a:p>
            <a:fld id="{AAF0AF73-EDE3-4832-9556-D45580304507}" type="slidenum">
              <a:rPr lang="pl-PL" smtClean="0"/>
              <a:pPr/>
              <a:t>19</a:t>
            </a:fld>
            <a:endParaRPr lang="pl-PL"/>
          </a:p>
        </p:txBody>
      </p:sp>
      <p:pic>
        <p:nvPicPr>
          <p:cNvPr id="18434" name="Picture 2" descr="Znalezione obrazy dla zapytania: tygodnik powszechny 1949">
            <a:extLst>
              <a:ext uri="{FF2B5EF4-FFF2-40B4-BE49-F238E27FC236}">
                <a16:creationId xmlns:a16="http://schemas.microsoft.com/office/drawing/2014/main" xmlns="" id="{A51A7F32-1CFF-443F-9792-4E9A3AB3C41E}"/>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432930" y="1499546"/>
            <a:ext cx="4355342" cy="43553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D6E48468-A538-40A4-993B-BB8042C08A0B}"/>
              </a:ext>
            </a:extLst>
          </p:cNvPr>
          <p:cNvSpPr txBox="1"/>
          <p:nvPr/>
        </p:nvSpPr>
        <p:spPr>
          <a:xfrm>
            <a:off x="7023221" y="5960181"/>
            <a:ext cx="2225289" cy="415498"/>
          </a:xfrm>
          <a:prstGeom prst="rect">
            <a:avLst/>
          </a:prstGeom>
          <a:noFill/>
        </p:spPr>
        <p:txBody>
          <a:bodyPr wrap="none" rtlCol="0">
            <a:spAutoFit/>
          </a:bodyPr>
          <a:lstStyle/>
          <a:p>
            <a:r>
              <a:rPr lang="pl-PL" sz="1050" dirty="0"/>
              <a:t>Zdjęcie 33</a:t>
            </a:r>
          </a:p>
          <a:p>
            <a:r>
              <a:rPr lang="pl-PL" sz="1050" dirty="0"/>
              <a:t>Artykuł z „Tygodnika powszechnego”</a:t>
            </a:r>
          </a:p>
        </p:txBody>
      </p:sp>
    </p:spTree>
    <p:custDataLst>
      <p:tags r:id="rId1"/>
    </p:custDataLst>
    <p:extLst>
      <p:ext uri="{BB962C8B-B14F-4D97-AF65-F5344CB8AC3E}">
        <p14:creationId xmlns:p14="http://schemas.microsoft.com/office/powerpoint/2010/main" xmlns="" val="1669813638"/>
      </p:ext>
    </p:extLst>
  </p:cSld>
  <p:clrMapOvr>
    <a:masterClrMapping/>
  </p:clrMapOvr>
  <mc:AlternateContent xmlns:mc="http://schemas.openxmlformats.org/markup-compatibility/2006">
    <mc:Choice xmlns:p14="http://schemas.microsoft.com/office/powerpoint/2010/main" xmlns="" Requires="p14">
      <p:transition spd="slow" p14:dur="2000" advTm="6362">
        <p14:ferris dir="l"/>
      </p:transition>
    </mc:Choice>
    <mc:Fallback>
      <p:transition spd="slow" advTm="636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8434"/>
                                        </p:tgtEl>
                                        <p:attrNameLst>
                                          <p:attrName>style.visibility</p:attrName>
                                        </p:attrNameLst>
                                      </p:cBhvr>
                                      <p:to>
                                        <p:strVal val="visible"/>
                                      </p:to>
                                    </p:set>
                                    <p:anim calcmode="lin" valueType="num">
                                      <p:cBhvr>
                                        <p:cTn id="12" dur="500" fill="hold"/>
                                        <p:tgtEl>
                                          <p:spTgt spid="18434"/>
                                        </p:tgtEl>
                                        <p:attrNameLst>
                                          <p:attrName>ppt_w</p:attrName>
                                        </p:attrNameLst>
                                      </p:cBhvr>
                                      <p:tavLst>
                                        <p:tav tm="0">
                                          <p:val>
                                            <p:fltVal val="0"/>
                                          </p:val>
                                        </p:tav>
                                        <p:tav tm="100000">
                                          <p:val>
                                            <p:strVal val="#ppt_w"/>
                                          </p:val>
                                        </p:tav>
                                      </p:tavLst>
                                    </p:anim>
                                    <p:anim calcmode="lin" valueType="num">
                                      <p:cBhvr>
                                        <p:cTn id="13" dur="500" fill="hold"/>
                                        <p:tgtEl>
                                          <p:spTgt spid="18434"/>
                                        </p:tgtEl>
                                        <p:attrNameLst>
                                          <p:attrName>ppt_h</p:attrName>
                                        </p:attrNameLst>
                                      </p:cBhvr>
                                      <p:tavLst>
                                        <p:tav tm="0">
                                          <p:val>
                                            <p:fltVal val="0"/>
                                          </p:val>
                                        </p:tav>
                                        <p:tav tm="100000">
                                          <p:val>
                                            <p:strVal val="#ppt_h"/>
                                          </p:val>
                                        </p:tav>
                                      </p:tavLst>
                                    </p:anim>
                                    <p:animEffect transition="in" filter="fade">
                                      <p:cBhvr>
                                        <p:cTn id="14" dur="500"/>
                                        <p:tgtEl>
                                          <p:spTgt spid="1843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73598D09-AFFB-4F96-A90E-383878F38A2C}"/>
              </a:ext>
            </a:extLst>
          </p:cNvPr>
          <p:cNvSpPr>
            <a:spLocks noGrp="1"/>
          </p:cNvSpPr>
          <p:nvPr>
            <p:ph type="title"/>
          </p:nvPr>
        </p:nvSpPr>
        <p:spPr>
          <a:xfrm>
            <a:off x="1134948" y="798157"/>
            <a:ext cx="11900846" cy="1492132"/>
          </a:xfrm>
        </p:spPr>
        <p:txBody>
          <a:bodyPr>
            <a:normAutofit/>
          </a:bodyPr>
          <a:lstStyle/>
          <a:p>
            <a:r>
              <a:rPr lang="pl-PL" sz="4400" dirty="0"/>
              <a:t>Życie karola wojtyły – zmiana parafii</a:t>
            </a:r>
          </a:p>
        </p:txBody>
      </p:sp>
      <p:sp>
        <p:nvSpPr>
          <p:cNvPr id="3" name="Symbol zastępczy zawartości 2">
            <a:extLst>
              <a:ext uri="{FF2B5EF4-FFF2-40B4-BE49-F238E27FC236}">
                <a16:creationId xmlns:a16="http://schemas.microsoft.com/office/drawing/2014/main" xmlns="" id="{17979E1B-8645-409C-B4AF-952F25E4EA51}"/>
              </a:ext>
            </a:extLst>
          </p:cNvPr>
          <p:cNvSpPr>
            <a:spLocks noGrp="1"/>
          </p:cNvSpPr>
          <p:nvPr>
            <p:ph idx="1"/>
          </p:nvPr>
        </p:nvSpPr>
        <p:spPr>
          <a:xfrm>
            <a:off x="1134948" y="1940699"/>
            <a:ext cx="4617782" cy="3593591"/>
          </a:xfrm>
        </p:spPr>
        <p:txBody>
          <a:bodyPr>
            <a:normAutofit/>
          </a:bodyPr>
          <a:lstStyle/>
          <a:p>
            <a:pPr algn="just"/>
            <a:r>
              <a:rPr lang="pl-PL" dirty="0"/>
              <a:t>17 marca 1949 roku ksiądz Wojtyła zostaje wikariuszem parafii Św. Floriana w Krakowie, a następnie duszpasterzem akademickim. W parafii do tej pory znajduje się piękna pamiątka jaką jest ornat, w którym papież odprawiał Mszę św. 13 maja 1981 roku. Ornat ten jest używany tylko na największych uroczystościach.</a:t>
            </a:r>
          </a:p>
        </p:txBody>
      </p:sp>
      <p:sp>
        <p:nvSpPr>
          <p:cNvPr id="4" name="Symbol zastępczy numeru slajdu 3">
            <a:extLst>
              <a:ext uri="{FF2B5EF4-FFF2-40B4-BE49-F238E27FC236}">
                <a16:creationId xmlns:a16="http://schemas.microsoft.com/office/drawing/2014/main" xmlns="" id="{BB62DC1D-E29A-496F-AAE6-2542FCDA4FEB}"/>
              </a:ext>
            </a:extLst>
          </p:cNvPr>
          <p:cNvSpPr>
            <a:spLocks noGrp="1"/>
          </p:cNvSpPr>
          <p:nvPr>
            <p:ph type="sldNum" sz="quarter" idx="12"/>
          </p:nvPr>
        </p:nvSpPr>
        <p:spPr/>
        <p:txBody>
          <a:bodyPr/>
          <a:lstStyle/>
          <a:p>
            <a:fld id="{AAF0AF73-EDE3-4832-9556-D45580304507}" type="slidenum">
              <a:rPr lang="pl-PL" smtClean="0"/>
              <a:pPr/>
              <a:t>20</a:t>
            </a:fld>
            <a:endParaRPr lang="pl-PL"/>
          </a:p>
        </p:txBody>
      </p:sp>
      <p:pic>
        <p:nvPicPr>
          <p:cNvPr id="5" name="Obraz 4">
            <a:extLst>
              <a:ext uri="{FF2B5EF4-FFF2-40B4-BE49-F238E27FC236}">
                <a16:creationId xmlns:a16="http://schemas.microsoft.com/office/drawing/2014/main" xmlns="" id="{6F8A3A55-EFA0-4127-A294-DD4899AED492}"/>
              </a:ext>
            </a:extLst>
          </p:cNvPr>
          <p:cNvPicPr>
            <a:picLocks noChangeAspect="1"/>
          </p:cNvPicPr>
          <p:nvPr/>
        </p:nvPicPr>
        <p:blipFill>
          <a:blip r:embed="rId3"/>
          <a:stretch>
            <a:fillRect/>
          </a:stretch>
        </p:blipFill>
        <p:spPr>
          <a:xfrm>
            <a:off x="6705600" y="1944493"/>
            <a:ext cx="4067667" cy="3050750"/>
          </a:xfrm>
          <a:prstGeom prst="rect">
            <a:avLst/>
          </a:prstGeom>
          <a:ln>
            <a:noFill/>
          </a:ln>
          <a:effectLst>
            <a:outerShdw blurRad="292100" dist="139700" dir="2700000" algn="tl" rotWithShape="0">
              <a:srgbClr val="333333">
                <a:alpha val="65000"/>
              </a:srgbClr>
            </a:outerShdw>
          </a:effectLst>
        </p:spPr>
      </p:pic>
      <p:sp>
        <p:nvSpPr>
          <p:cNvPr id="6" name="pole tekstowe 5">
            <a:extLst>
              <a:ext uri="{FF2B5EF4-FFF2-40B4-BE49-F238E27FC236}">
                <a16:creationId xmlns:a16="http://schemas.microsoft.com/office/drawing/2014/main" xmlns="" id="{9FC65567-612A-4D2F-B6D5-E420034690F5}"/>
              </a:ext>
            </a:extLst>
          </p:cNvPr>
          <p:cNvSpPr txBox="1"/>
          <p:nvPr/>
        </p:nvSpPr>
        <p:spPr>
          <a:xfrm>
            <a:off x="6705600" y="5118792"/>
            <a:ext cx="2231701" cy="415498"/>
          </a:xfrm>
          <a:prstGeom prst="rect">
            <a:avLst/>
          </a:prstGeom>
          <a:noFill/>
        </p:spPr>
        <p:txBody>
          <a:bodyPr wrap="none" rtlCol="0">
            <a:spAutoFit/>
          </a:bodyPr>
          <a:lstStyle/>
          <a:p>
            <a:r>
              <a:rPr lang="pl-PL" sz="1050" dirty="0"/>
              <a:t>Zdjęcie 34</a:t>
            </a:r>
            <a:br>
              <a:rPr lang="pl-PL" sz="1050" dirty="0"/>
            </a:br>
            <a:r>
              <a:rPr lang="pl-PL" sz="1050" dirty="0"/>
              <a:t>Kościół p.w. Św. Floriana w Krakowie</a:t>
            </a:r>
          </a:p>
        </p:txBody>
      </p:sp>
    </p:spTree>
    <p:custDataLst>
      <p:tags r:id="rId1"/>
    </p:custDataLst>
    <p:extLst>
      <p:ext uri="{BB962C8B-B14F-4D97-AF65-F5344CB8AC3E}">
        <p14:creationId xmlns:p14="http://schemas.microsoft.com/office/powerpoint/2010/main" xmlns="" val="4045154357"/>
      </p:ext>
    </p:extLst>
  </p:cSld>
  <p:clrMapOvr>
    <a:masterClrMapping/>
  </p:clrMapOvr>
  <mc:AlternateContent xmlns:mc="http://schemas.openxmlformats.org/markup-compatibility/2006">
    <mc:Choice xmlns:p14="http://schemas.microsoft.com/office/powerpoint/2010/main" xmlns="" Requires="p14">
      <p:transition spd="slow" p14:dur="2000" advTm="9546">
        <p14:ferris dir="l"/>
      </p:transition>
    </mc:Choice>
    <mc:Fallback>
      <p:transition spd="slow" advTm="954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path" presetSubtype="0" accel="50000" decel="50000" fill="hold" nodeType="clickEffect">
                                  <p:stCondLst>
                                    <p:cond delay="0"/>
                                  </p:stCondLst>
                                  <p:childTnLst>
                                    <p:animMotion origin="layout" path="M 0 0 C 0.069 0 0.125 0.056 0.125 0.125 C 0.125 0.194 0.069 0.25 0 0.25 C -0.069 0.25 -0.125 0.194 -0.125 0.125 C -0.125 0.056 -0.069 0 0 0 Z" pathEditMode="relative" ptsTypes="">
                                      <p:cBhvr>
                                        <p:cTn id="6" dur="2000" fill="hold"/>
                                        <p:tgtEl>
                                          <p:spTgt spid="3">
                                            <p:txEl>
                                              <p:pRg st="0" end="0"/>
                                            </p:txEl>
                                          </p:spTgt>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BE2DF2EE-F1A2-4691-9C0A-8DA4BE34CB07}"/>
              </a:ext>
            </a:extLst>
          </p:cNvPr>
          <p:cNvSpPr>
            <a:spLocks noGrp="1"/>
          </p:cNvSpPr>
          <p:nvPr>
            <p:ph type="title"/>
          </p:nvPr>
        </p:nvSpPr>
        <p:spPr>
          <a:xfrm>
            <a:off x="954839" y="232342"/>
            <a:ext cx="10772000" cy="1492132"/>
          </a:xfrm>
        </p:spPr>
        <p:txBody>
          <a:bodyPr/>
          <a:lstStyle/>
          <a:p>
            <a:r>
              <a:rPr lang="pl-PL" dirty="0"/>
              <a:t>Życie karola wojtyły – habilitacja  </a:t>
            </a:r>
          </a:p>
        </p:txBody>
      </p:sp>
      <p:sp>
        <p:nvSpPr>
          <p:cNvPr id="3" name="Symbol zastępczy zawartości 2">
            <a:extLst>
              <a:ext uri="{FF2B5EF4-FFF2-40B4-BE49-F238E27FC236}">
                <a16:creationId xmlns:a16="http://schemas.microsoft.com/office/drawing/2014/main" xmlns="" id="{9C22F703-7B97-4C61-9206-78EE8F6CB7A6}"/>
              </a:ext>
            </a:extLst>
          </p:cNvPr>
          <p:cNvSpPr>
            <a:spLocks noGrp="1"/>
          </p:cNvSpPr>
          <p:nvPr>
            <p:ph idx="1"/>
          </p:nvPr>
        </p:nvSpPr>
        <p:spPr>
          <a:xfrm>
            <a:off x="954839" y="978408"/>
            <a:ext cx="10178322" cy="3593591"/>
          </a:xfrm>
        </p:spPr>
        <p:txBody>
          <a:bodyPr/>
          <a:lstStyle/>
          <a:p>
            <a:r>
              <a:rPr lang="pl-PL" dirty="0"/>
              <a:t>W styczniu 1954 roku Wydział Teologiczny UJ zatwierdził habilitację dr. Wojtyły na podstawie pracy (obronnej w 1953 roku) zatytułowanej </a:t>
            </a:r>
            <a:r>
              <a:rPr lang="pl-PL" i="1" dirty="0"/>
              <a:t>„Ocena możliwości zbudowania etyki chrześcijańskiej przy założeniach systemu Maxa Schelera. </a:t>
            </a:r>
            <a:endParaRPr lang="pl-PL" dirty="0"/>
          </a:p>
        </p:txBody>
      </p:sp>
      <p:sp>
        <p:nvSpPr>
          <p:cNvPr id="4" name="Symbol zastępczy numeru slajdu 3">
            <a:extLst>
              <a:ext uri="{FF2B5EF4-FFF2-40B4-BE49-F238E27FC236}">
                <a16:creationId xmlns:a16="http://schemas.microsoft.com/office/drawing/2014/main" xmlns="" id="{3742A96D-C82D-4524-94F8-00202740EFC1}"/>
              </a:ext>
            </a:extLst>
          </p:cNvPr>
          <p:cNvSpPr>
            <a:spLocks noGrp="1"/>
          </p:cNvSpPr>
          <p:nvPr>
            <p:ph type="sldNum" sz="quarter" idx="12"/>
          </p:nvPr>
        </p:nvSpPr>
        <p:spPr/>
        <p:txBody>
          <a:bodyPr/>
          <a:lstStyle/>
          <a:p>
            <a:fld id="{AAF0AF73-EDE3-4832-9556-D45580304507}" type="slidenum">
              <a:rPr lang="pl-PL" smtClean="0"/>
              <a:pPr/>
              <a:t>21</a:t>
            </a:fld>
            <a:endParaRPr lang="pl-PL"/>
          </a:p>
        </p:txBody>
      </p:sp>
      <p:pic>
        <p:nvPicPr>
          <p:cNvPr id="19458" name="Picture 2" descr="Znalezione obrazy dla zapytania: Ocena możliwości zbudowania etyki chrześcijańskiej przy założeniach systemu Maxa Schelera.">
            <a:extLst>
              <a:ext uri="{FF2B5EF4-FFF2-40B4-BE49-F238E27FC236}">
                <a16:creationId xmlns:a16="http://schemas.microsoft.com/office/drawing/2014/main" xmlns="" id="{024C4816-36D5-433A-9373-24DEA1D60CBB}"/>
              </a:ext>
            </a:extLst>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5082" t="5664" r="2466" b="6232"/>
          <a:stretch/>
        </p:blipFill>
        <p:spPr bwMode="auto">
          <a:xfrm>
            <a:off x="1746915" y="2144160"/>
            <a:ext cx="2879677" cy="41229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19460" name="Picture 4" descr="Znalezione obrazy dla zapytania: karol wojtyła młody">
            <a:extLst>
              <a:ext uri="{FF2B5EF4-FFF2-40B4-BE49-F238E27FC236}">
                <a16:creationId xmlns:a16="http://schemas.microsoft.com/office/drawing/2014/main" xmlns="" id="{94D0681A-DB71-4BDB-B181-503639A04FB8}"/>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110485" y="2144160"/>
            <a:ext cx="2973855" cy="41229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9BFA9CA2-BBD6-4206-A359-21B6D79E8627}"/>
              </a:ext>
            </a:extLst>
          </p:cNvPr>
          <p:cNvSpPr txBox="1"/>
          <p:nvPr/>
        </p:nvSpPr>
        <p:spPr>
          <a:xfrm>
            <a:off x="1746915" y="6285588"/>
            <a:ext cx="2864887" cy="577081"/>
          </a:xfrm>
          <a:prstGeom prst="rect">
            <a:avLst/>
          </a:prstGeom>
          <a:noFill/>
        </p:spPr>
        <p:txBody>
          <a:bodyPr wrap="none" rtlCol="0">
            <a:spAutoFit/>
          </a:bodyPr>
          <a:lstStyle/>
          <a:p>
            <a:r>
              <a:rPr lang="pl-PL" sz="1050" dirty="0"/>
              <a:t>Zdjęcie 35</a:t>
            </a:r>
            <a:br>
              <a:rPr lang="pl-PL" sz="1050" dirty="0"/>
            </a:br>
            <a:r>
              <a:rPr lang="pl-PL" sz="1050" i="1" dirty="0"/>
              <a:t>„Ocena możliwości zbudowania etyki chrześcijańskiej</a:t>
            </a:r>
          </a:p>
          <a:p>
            <a:r>
              <a:rPr lang="pl-PL" sz="1050" i="1" dirty="0"/>
              <a:t> przy założeniach systemu Maxa Schelera.</a:t>
            </a:r>
            <a:endParaRPr lang="pl-PL" sz="1050" dirty="0"/>
          </a:p>
        </p:txBody>
      </p:sp>
      <p:sp>
        <p:nvSpPr>
          <p:cNvPr id="7" name="pole tekstowe 6">
            <a:extLst>
              <a:ext uri="{FF2B5EF4-FFF2-40B4-BE49-F238E27FC236}">
                <a16:creationId xmlns:a16="http://schemas.microsoft.com/office/drawing/2014/main" xmlns="" id="{B7916D8E-B166-444B-9009-617451BA19D4}"/>
              </a:ext>
            </a:extLst>
          </p:cNvPr>
          <p:cNvSpPr txBox="1"/>
          <p:nvPr/>
        </p:nvSpPr>
        <p:spPr>
          <a:xfrm>
            <a:off x="7110485" y="6305977"/>
            <a:ext cx="1374094" cy="415498"/>
          </a:xfrm>
          <a:prstGeom prst="rect">
            <a:avLst/>
          </a:prstGeom>
          <a:noFill/>
        </p:spPr>
        <p:txBody>
          <a:bodyPr wrap="none" rtlCol="0">
            <a:spAutoFit/>
          </a:bodyPr>
          <a:lstStyle/>
          <a:p>
            <a:r>
              <a:rPr lang="pl-PL" sz="1050" dirty="0"/>
              <a:t>Zdjęcie 36</a:t>
            </a:r>
            <a:br>
              <a:rPr lang="pl-PL" sz="1050" dirty="0"/>
            </a:br>
            <a:r>
              <a:rPr lang="pl-PL" sz="1050" dirty="0"/>
              <a:t>dr hab. Karol Wojtyła</a:t>
            </a:r>
          </a:p>
        </p:txBody>
      </p:sp>
    </p:spTree>
    <p:custDataLst>
      <p:tags r:id="rId1"/>
    </p:custDataLst>
    <p:extLst>
      <p:ext uri="{BB962C8B-B14F-4D97-AF65-F5344CB8AC3E}">
        <p14:creationId xmlns:p14="http://schemas.microsoft.com/office/powerpoint/2010/main" xmlns="" val="4092874313"/>
      </p:ext>
    </p:extLst>
  </p:cSld>
  <p:clrMapOvr>
    <a:masterClrMapping/>
  </p:clrMapOvr>
  <mc:AlternateContent xmlns:mc="http://schemas.openxmlformats.org/markup-compatibility/2006">
    <mc:Choice xmlns:p14="http://schemas.microsoft.com/office/powerpoint/2010/main" xmlns="" Requires="p14">
      <p:transition spd="slow" p14:dur="2000" advTm="10178">
        <p14:ferris dir="l"/>
      </p:transition>
    </mc:Choice>
    <mc:Fallback>
      <p:transition spd="slow" advTm="1017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9" presetClass="entr" presetSubtype="0" decel="100000" fill="hold" nodeType="clickEffect">
                                  <p:stCondLst>
                                    <p:cond delay="0"/>
                                  </p:stCondLst>
                                  <p:childTnLst>
                                    <p:set>
                                      <p:cBhvr>
                                        <p:cTn id="13" dur="1" fill="hold">
                                          <p:stCondLst>
                                            <p:cond delay="0"/>
                                          </p:stCondLst>
                                        </p:cTn>
                                        <p:tgtEl>
                                          <p:spTgt spid="19458"/>
                                        </p:tgtEl>
                                        <p:attrNameLst>
                                          <p:attrName>style.visibility</p:attrName>
                                        </p:attrNameLst>
                                      </p:cBhvr>
                                      <p:to>
                                        <p:strVal val="visible"/>
                                      </p:to>
                                    </p:set>
                                    <p:anim calcmode="lin" valueType="num">
                                      <p:cBhvr>
                                        <p:cTn id="14" dur="750" fill="hold"/>
                                        <p:tgtEl>
                                          <p:spTgt spid="19458"/>
                                        </p:tgtEl>
                                        <p:attrNameLst>
                                          <p:attrName>ppt_w</p:attrName>
                                        </p:attrNameLst>
                                      </p:cBhvr>
                                      <p:tavLst>
                                        <p:tav tm="0">
                                          <p:val>
                                            <p:fltVal val="0"/>
                                          </p:val>
                                        </p:tav>
                                        <p:tav tm="100000">
                                          <p:val>
                                            <p:strVal val="#ppt_w"/>
                                          </p:val>
                                        </p:tav>
                                      </p:tavLst>
                                    </p:anim>
                                    <p:anim calcmode="lin" valueType="num">
                                      <p:cBhvr>
                                        <p:cTn id="15" dur="750" fill="hold"/>
                                        <p:tgtEl>
                                          <p:spTgt spid="19458"/>
                                        </p:tgtEl>
                                        <p:attrNameLst>
                                          <p:attrName>ppt_h</p:attrName>
                                        </p:attrNameLst>
                                      </p:cBhvr>
                                      <p:tavLst>
                                        <p:tav tm="0">
                                          <p:val>
                                            <p:fltVal val="0"/>
                                          </p:val>
                                        </p:tav>
                                        <p:tav tm="100000">
                                          <p:val>
                                            <p:strVal val="#ppt_h"/>
                                          </p:val>
                                        </p:tav>
                                      </p:tavLst>
                                    </p:anim>
                                    <p:anim calcmode="lin" valueType="num">
                                      <p:cBhvr>
                                        <p:cTn id="16" dur="750" fill="hold"/>
                                        <p:tgtEl>
                                          <p:spTgt spid="19458"/>
                                        </p:tgtEl>
                                        <p:attrNameLst>
                                          <p:attrName>style.rotation</p:attrName>
                                        </p:attrNameLst>
                                      </p:cBhvr>
                                      <p:tavLst>
                                        <p:tav tm="0">
                                          <p:val>
                                            <p:fltVal val="360"/>
                                          </p:val>
                                        </p:tav>
                                        <p:tav tm="100000">
                                          <p:val>
                                            <p:fltVal val="0"/>
                                          </p:val>
                                        </p:tav>
                                      </p:tavLst>
                                    </p:anim>
                                    <p:animEffect transition="in" filter="fade">
                                      <p:cBhvr>
                                        <p:cTn id="17" dur="750"/>
                                        <p:tgtEl>
                                          <p:spTgt spid="19458"/>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750" fill="hold"/>
                                        <p:tgtEl>
                                          <p:spTgt spid="6"/>
                                        </p:tgtEl>
                                        <p:attrNameLst>
                                          <p:attrName>ppt_w</p:attrName>
                                        </p:attrNameLst>
                                      </p:cBhvr>
                                      <p:tavLst>
                                        <p:tav tm="0">
                                          <p:val>
                                            <p:fltVal val="0"/>
                                          </p:val>
                                        </p:tav>
                                        <p:tav tm="100000">
                                          <p:val>
                                            <p:strVal val="#ppt_w"/>
                                          </p:val>
                                        </p:tav>
                                      </p:tavLst>
                                    </p:anim>
                                    <p:anim calcmode="lin" valueType="num">
                                      <p:cBhvr>
                                        <p:cTn id="21" dur="750" fill="hold"/>
                                        <p:tgtEl>
                                          <p:spTgt spid="6"/>
                                        </p:tgtEl>
                                        <p:attrNameLst>
                                          <p:attrName>ppt_h</p:attrName>
                                        </p:attrNameLst>
                                      </p:cBhvr>
                                      <p:tavLst>
                                        <p:tav tm="0">
                                          <p:val>
                                            <p:fltVal val="0"/>
                                          </p:val>
                                        </p:tav>
                                        <p:tav tm="100000">
                                          <p:val>
                                            <p:strVal val="#ppt_h"/>
                                          </p:val>
                                        </p:tav>
                                      </p:tavLst>
                                    </p:anim>
                                    <p:anim calcmode="lin" valueType="num">
                                      <p:cBhvr>
                                        <p:cTn id="22" dur="750" fill="hold"/>
                                        <p:tgtEl>
                                          <p:spTgt spid="6"/>
                                        </p:tgtEl>
                                        <p:attrNameLst>
                                          <p:attrName>style.rotation</p:attrName>
                                        </p:attrNameLst>
                                      </p:cBhvr>
                                      <p:tavLst>
                                        <p:tav tm="0">
                                          <p:val>
                                            <p:fltVal val="360"/>
                                          </p:val>
                                        </p:tav>
                                        <p:tav tm="100000">
                                          <p:val>
                                            <p:fltVal val="0"/>
                                          </p:val>
                                        </p:tav>
                                      </p:tavLst>
                                    </p:anim>
                                    <p:animEffect transition="in" filter="fade">
                                      <p:cBhvr>
                                        <p:cTn id="23" dur="75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nodeType="clickEffect">
                                  <p:stCondLst>
                                    <p:cond delay="0"/>
                                  </p:stCondLst>
                                  <p:childTnLst>
                                    <p:set>
                                      <p:cBhvr>
                                        <p:cTn id="27" dur="1" fill="hold">
                                          <p:stCondLst>
                                            <p:cond delay="0"/>
                                          </p:stCondLst>
                                        </p:cTn>
                                        <p:tgtEl>
                                          <p:spTgt spid="19460"/>
                                        </p:tgtEl>
                                        <p:attrNameLst>
                                          <p:attrName>style.visibility</p:attrName>
                                        </p:attrNameLst>
                                      </p:cBhvr>
                                      <p:to>
                                        <p:strVal val="visible"/>
                                      </p:to>
                                    </p:set>
                                    <p:anim calcmode="lin" valueType="num">
                                      <p:cBhvr>
                                        <p:cTn id="28" dur="750" fill="hold"/>
                                        <p:tgtEl>
                                          <p:spTgt spid="19460"/>
                                        </p:tgtEl>
                                        <p:attrNameLst>
                                          <p:attrName>ppt_w</p:attrName>
                                        </p:attrNameLst>
                                      </p:cBhvr>
                                      <p:tavLst>
                                        <p:tav tm="0">
                                          <p:val>
                                            <p:fltVal val="0"/>
                                          </p:val>
                                        </p:tav>
                                        <p:tav tm="100000">
                                          <p:val>
                                            <p:strVal val="#ppt_w"/>
                                          </p:val>
                                        </p:tav>
                                      </p:tavLst>
                                    </p:anim>
                                    <p:anim calcmode="lin" valueType="num">
                                      <p:cBhvr>
                                        <p:cTn id="29" dur="750" fill="hold"/>
                                        <p:tgtEl>
                                          <p:spTgt spid="19460"/>
                                        </p:tgtEl>
                                        <p:attrNameLst>
                                          <p:attrName>ppt_h</p:attrName>
                                        </p:attrNameLst>
                                      </p:cBhvr>
                                      <p:tavLst>
                                        <p:tav tm="0">
                                          <p:val>
                                            <p:fltVal val="0"/>
                                          </p:val>
                                        </p:tav>
                                        <p:tav tm="100000">
                                          <p:val>
                                            <p:strVal val="#ppt_h"/>
                                          </p:val>
                                        </p:tav>
                                      </p:tavLst>
                                    </p:anim>
                                    <p:anim calcmode="lin" valueType="num">
                                      <p:cBhvr>
                                        <p:cTn id="30" dur="750" fill="hold"/>
                                        <p:tgtEl>
                                          <p:spTgt spid="19460"/>
                                        </p:tgtEl>
                                        <p:attrNameLst>
                                          <p:attrName>style.rotation</p:attrName>
                                        </p:attrNameLst>
                                      </p:cBhvr>
                                      <p:tavLst>
                                        <p:tav tm="0">
                                          <p:val>
                                            <p:fltVal val="360"/>
                                          </p:val>
                                        </p:tav>
                                        <p:tav tm="100000">
                                          <p:val>
                                            <p:fltVal val="0"/>
                                          </p:val>
                                        </p:tav>
                                      </p:tavLst>
                                    </p:anim>
                                    <p:animEffect transition="in" filter="fade">
                                      <p:cBhvr>
                                        <p:cTn id="31" dur="750"/>
                                        <p:tgtEl>
                                          <p:spTgt spid="19460"/>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 calcmode="lin" valueType="num">
                                      <p:cBhvr>
                                        <p:cTn id="36" dur="750" fill="hold"/>
                                        <p:tgtEl>
                                          <p:spTgt spid="7"/>
                                        </p:tgtEl>
                                        <p:attrNameLst>
                                          <p:attrName>style.rotation</p:attrName>
                                        </p:attrNameLst>
                                      </p:cBhvr>
                                      <p:tavLst>
                                        <p:tav tm="0">
                                          <p:val>
                                            <p:fltVal val="360"/>
                                          </p:val>
                                        </p:tav>
                                        <p:tav tm="100000">
                                          <p:val>
                                            <p:fltVal val="0"/>
                                          </p:val>
                                        </p:tav>
                                      </p:tavLst>
                                    </p:anim>
                                    <p:animEffect transition="in" filter="fade">
                                      <p:cBhvr>
                                        <p:cTn id="3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BE401F5A-A053-4D3E-8DB7-585617570ABB}"/>
              </a:ext>
            </a:extLst>
          </p:cNvPr>
          <p:cNvSpPr>
            <a:spLocks noGrp="1"/>
          </p:cNvSpPr>
          <p:nvPr>
            <p:ph type="title"/>
          </p:nvPr>
        </p:nvSpPr>
        <p:spPr>
          <a:xfrm>
            <a:off x="1114424" y="136525"/>
            <a:ext cx="12987338" cy="1492132"/>
          </a:xfrm>
        </p:spPr>
        <p:txBody>
          <a:bodyPr>
            <a:normAutofit/>
          </a:bodyPr>
          <a:lstStyle/>
          <a:p>
            <a:r>
              <a:rPr lang="pl-PL" sz="4000" dirty="0"/>
              <a:t>Życie karola wojtyły – biskup pomocniczy</a:t>
            </a:r>
          </a:p>
        </p:txBody>
      </p:sp>
      <p:sp>
        <p:nvSpPr>
          <p:cNvPr id="3" name="Symbol zastępczy zawartości 2">
            <a:extLst>
              <a:ext uri="{FF2B5EF4-FFF2-40B4-BE49-F238E27FC236}">
                <a16:creationId xmlns:a16="http://schemas.microsoft.com/office/drawing/2014/main" xmlns="" id="{3B173D2C-7009-4AE4-A6D9-F321BBC2DD2D}"/>
              </a:ext>
            </a:extLst>
          </p:cNvPr>
          <p:cNvSpPr>
            <a:spLocks noGrp="1"/>
          </p:cNvSpPr>
          <p:nvPr>
            <p:ph idx="1"/>
          </p:nvPr>
        </p:nvSpPr>
        <p:spPr>
          <a:xfrm>
            <a:off x="1114424" y="882591"/>
            <a:ext cx="10178322" cy="3593591"/>
          </a:xfrm>
        </p:spPr>
        <p:txBody>
          <a:bodyPr/>
          <a:lstStyle/>
          <a:p>
            <a:r>
              <a:rPr lang="pl-PL" dirty="0"/>
              <a:t>4 lipca 1958 roku ksiądz Karol Wojtyła został mianowany przez papieża Piusa XII biskupem pomocniczym w archidiecezji krakowskiej; był najmłodszym członkiem Episkopatu Polski.</a:t>
            </a:r>
          </a:p>
        </p:txBody>
      </p:sp>
      <p:sp>
        <p:nvSpPr>
          <p:cNvPr id="4" name="Symbol zastępczy numeru slajdu 3">
            <a:extLst>
              <a:ext uri="{FF2B5EF4-FFF2-40B4-BE49-F238E27FC236}">
                <a16:creationId xmlns:a16="http://schemas.microsoft.com/office/drawing/2014/main" xmlns="" id="{28EFCD04-5BA9-4D35-85AB-3D97F5978281}"/>
              </a:ext>
            </a:extLst>
          </p:cNvPr>
          <p:cNvSpPr>
            <a:spLocks noGrp="1"/>
          </p:cNvSpPr>
          <p:nvPr>
            <p:ph type="sldNum" sz="quarter" idx="12"/>
          </p:nvPr>
        </p:nvSpPr>
        <p:spPr/>
        <p:txBody>
          <a:bodyPr/>
          <a:lstStyle/>
          <a:p>
            <a:fld id="{AAF0AF73-EDE3-4832-9556-D45580304507}" type="slidenum">
              <a:rPr lang="pl-PL" smtClean="0"/>
              <a:pPr/>
              <a:t>22</a:t>
            </a:fld>
            <a:endParaRPr lang="pl-PL"/>
          </a:p>
        </p:txBody>
      </p:sp>
      <p:pic>
        <p:nvPicPr>
          <p:cNvPr id="20482" name="Picture 2" descr="Znalezione obrazy dla zapytania: karol wojtyła jako biskup pomocniczy 1958 rok">
            <a:extLst>
              <a:ext uri="{FF2B5EF4-FFF2-40B4-BE49-F238E27FC236}">
                <a16:creationId xmlns:a16="http://schemas.microsoft.com/office/drawing/2014/main" xmlns="" id="{423C557C-72E3-4D45-9898-2F117BCFE5C5}"/>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119438" y="1888282"/>
            <a:ext cx="2571750" cy="3781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1D43125F-7E7B-4966-8CC7-942030C57B73}"/>
              </a:ext>
            </a:extLst>
          </p:cNvPr>
          <p:cNvSpPr txBox="1"/>
          <p:nvPr/>
        </p:nvSpPr>
        <p:spPr>
          <a:xfrm>
            <a:off x="3027531" y="5719763"/>
            <a:ext cx="3068469" cy="577081"/>
          </a:xfrm>
          <a:prstGeom prst="rect">
            <a:avLst/>
          </a:prstGeom>
          <a:noFill/>
        </p:spPr>
        <p:txBody>
          <a:bodyPr wrap="none" rtlCol="0">
            <a:spAutoFit/>
          </a:bodyPr>
          <a:lstStyle/>
          <a:p>
            <a:r>
              <a:rPr lang="pl-PL" sz="1050" dirty="0"/>
              <a:t>Zdjęcie 37</a:t>
            </a:r>
            <a:br>
              <a:rPr lang="pl-PL" sz="1050" dirty="0"/>
            </a:br>
            <a:r>
              <a:rPr lang="pl-PL" sz="1050" dirty="0"/>
              <a:t>Karol Wojtyła jako uśmiechnięty biskup pomocniczy </a:t>
            </a:r>
          </a:p>
          <a:p>
            <a:r>
              <a:rPr lang="pl-PL" sz="1050" dirty="0"/>
              <a:t>1958 rok</a:t>
            </a:r>
          </a:p>
        </p:txBody>
      </p:sp>
      <p:pic>
        <p:nvPicPr>
          <p:cNvPr id="20484" name="Picture 4" descr="Znalezione obrazy dla zapytania: karol wojtyła jako biskup pomocniczy 1958 rok">
            <a:extLst>
              <a:ext uri="{FF2B5EF4-FFF2-40B4-BE49-F238E27FC236}">
                <a16:creationId xmlns:a16="http://schemas.microsoft.com/office/drawing/2014/main" xmlns="" id="{D2DE548B-A8FE-47C7-9129-7981FCFD3BBC}"/>
              </a:ext>
            </a:extLst>
          </p:cNvPr>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9414" r="5537" b="2971"/>
          <a:stretch/>
        </p:blipFill>
        <p:spPr bwMode="auto">
          <a:xfrm>
            <a:off x="7696202" y="1888282"/>
            <a:ext cx="2314575" cy="38314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46B0BADF-DD52-485C-BDB3-5124AC86A370}"/>
              </a:ext>
            </a:extLst>
          </p:cNvPr>
          <p:cNvSpPr txBox="1"/>
          <p:nvPr/>
        </p:nvSpPr>
        <p:spPr>
          <a:xfrm>
            <a:off x="7696202" y="5800554"/>
            <a:ext cx="2467342" cy="415498"/>
          </a:xfrm>
          <a:prstGeom prst="rect">
            <a:avLst/>
          </a:prstGeom>
          <a:noFill/>
        </p:spPr>
        <p:txBody>
          <a:bodyPr wrap="none" rtlCol="0">
            <a:spAutoFit/>
          </a:bodyPr>
          <a:lstStyle/>
          <a:p>
            <a:r>
              <a:rPr lang="pl-PL" sz="1050" dirty="0"/>
              <a:t>Zdjęcie 38</a:t>
            </a:r>
          </a:p>
          <a:p>
            <a:r>
              <a:rPr lang="pl-PL" sz="1050" dirty="0"/>
              <a:t>Pierwsze oficjalne zdjęcie biskupa Wojtyły</a:t>
            </a:r>
          </a:p>
        </p:txBody>
      </p:sp>
    </p:spTree>
    <p:custDataLst>
      <p:tags r:id="rId1"/>
    </p:custDataLst>
    <p:extLst>
      <p:ext uri="{BB962C8B-B14F-4D97-AF65-F5344CB8AC3E}">
        <p14:creationId xmlns:p14="http://schemas.microsoft.com/office/powerpoint/2010/main" xmlns="" val="3694459010"/>
      </p:ext>
    </p:extLst>
  </p:cSld>
  <p:clrMapOvr>
    <a:masterClrMapping/>
  </p:clrMapOvr>
  <mc:AlternateContent xmlns:mc="http://schemas.openxmlformats.org/markup-compatibility/2006">
    <mc:Choice xmlns:p14="http://schemas.microsoft.com/office/powerpoint/2010/main" xmlns="" Requires="p14">
      <p:transition spd="slow" p14:dur="2000" advTm="13497">
        <p14:ferris dir="l"/>
      </p:transition>
    </mc:Choice>
    <mc:Fallback>
      <p:transition spd="slow" advTm="1349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0482"/>
                                        </p:tgtEl>
                                        <p:attrNameLst>
                                          <p:attrName>style.visibility</p:attrName>
                                        </p:attrNameLst>
                                      </p:cBhvr>
                                      <p:to>
                                        <p:strVal val="visible"/>
                                      </p:to>
                                    </p:set>
                                    <p:animEffect transition="in" filter="wheel(1)">
                                      <p:cBhvr>
                                        <p:cTn id="12" dur="2000"/>
                                        <p:tgtEl>
                                          <p:spTgt spid="20482"/>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20484"/>
                                        </p:tgtEl>
                                        <p:attrNameLst>
                                          <p:attrName>style.visibility</p:attrName>
                                        </p:attrNameLst>
                                      </p:cBhvr>
                                      <p:to>
                                        <p:strVal val="visible"/>
                                      </p:to>
                                    </p:set>
                                    <p:animEffect transition="in" filter="wheel(1)">
                                      <p:cBhvr>
                                        <p:cTn id="20" dur="2000"/>
                                        <p:tgtEl>
                                          <p:spTgt spid="20484"/>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2E4F02E0-BBD5-4DB9-A5DA-5919C9C5F601}"/>
              </a:ext>
            </a:extLst>
          </p:cNvPr>
          <p:cNvSpPr>
            <a:spLocks noGrp="1"/>
          </p:cNvSpPr>
          <p:nvPr>
            <p:ph type="title"/>
          </p:nvPr>
        </p:nvSpPr>
        <p:spPr>
          <a:xfrm>
            <a:off x="1014412" y="297782"/>
            <a:ext cx="12444413" cy="1492132"/>
          </a:xfrm>
        </p:spPr>
        <p:txBody>
          <a:bodyPr>
            <a:normAutofit/>
          </a:bodyPr>
          <a:lstStyle/>
          <a:p>
            <a:r>
              <a:rPr lang="pl-PL" sz="4000" dirty="0"/>
              <a:t>Życie karola wojtyły – śmierć arcybiskupa</a:t>
            </a:r>
          </a:p>
        </p:txBody>
      </p:sp>
      <p:sp>
        <p:nvSpPr>
          <p:cNvPr id="3" name="Symbol zastępczy zawartości 2">
            <a:extLst>
              <a:ext uri="{FF2B5EF4-FFF2-40B4-BE49-F238E27FC236}">
                <a16:creationId xmlns:a16="http://schemas.microsoft.com/office/drawing/2014/main" xmlns="" id="{C8C8A71D-DD50-4292-B532-800AB00B3897}"/>
              </a:ext>
            </a:extLst>
          </p:cNvPr>
          <p:cNvSpPr>
            <a:spLocks noGrp="1"/>
          </p:cNvSpPr>
          <p:nvPr>
            <p:ph idx="1"/>
          </p:nvPr>
        </p:nvSpPr>
        <p:spPr>
          <a:xfrm>
            <a:off x="1170715" y="1043849"/>
            <a:ext cx="10178322" cy="3593591"/>
          </a:xfrm>
        </p:spPr>
        <p:txBody>
          <a:bodyPr/>
          <a:lstStyle/>
          <a:p>
            <a:r>
              <a:rPr lang="pl-PL" dirty="0"/>
              <a:t>16 lipca 1962 roku po śmierci arcybiskupa Eugeniusza Baziaka, biskup Karol Wojtyła zostaje wikariuszem kapitulnym archidiecezji krakowskiej.</a:t>
            </a:r>
          </a:p>
        </p:txBody>
      </p:sp>
      <p:sp>
        <p:nvSpPr>
          <p:cNvPr id="4" name="Symbol zastępczy numeru slajdu 3">
            <a:extLst>
              <a:ext uri="{FF2B5EF4-FFF2-40B4-BE49-F238E27FC236}">
                <a16:creationId xmlns:a16="http://schemas.microsoft.com/office/drawing/2014/main" xmlns="" id="{C639961D-8F9F-4C72-BCE2-395DF994EAAC}"/>
              </a:ext>
            </a:extLst>
          </p:cNvPr>
          <p:cNvSpPr>
            <a:spLocks noGrp="1"/>
          </p:cNvSpPr>
          <p:nvPr>
            <p:ph type="sldNum" sz="quarter" idx="12"/>
          </p:nvPr>
        </p:nvSpPr>
        <p:spPr/>
        <p:txBody>
          <a:bodyPr/>
          <a:lstStyle/>
          <a:p>
            <a:fld id="{AAF0AF73-EDE3-4832-9556-D45580304507}" type="slidenum">
              <a:rPr lang="pl-PL" smtClean="0"/>
              <a:pPr/>
              <a:t>23</a:t>
            </a:fld>
            <a:endParaRPr lang="pl-PL"/>
          </a:p>
        </p:txBody>
      </p:sp>
      <p:pic>
        <p:nvPicPr>
          <p:cNvPr id="21506" name="Picture 2" descr="Znalezione obrazy dla zapytania: śmierć arcybiskupa eugeniusza baziaka">
            <a:extLst>
              <a:ext uri="{FF2B5EF4-FFF2-40B4-BE49-F238E27FC236}">
                <a16:creationId xmlns:a16="http://schemas.microsoft.com/office/drawing/2014/main" xmlns="" id="{0AB31B18-C8CB-42B5-8EBD-138ADF03C38C}"/>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33563" y="2061115"/>
            <a:ext cx="2695575" cy="40433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6A1FA1F4-A466-41AD-B4B5-BA560C9F76F3}"/>
              </a:ext>
            </a:extLst>
          </p:cNvPr>
          <p:cNvSpPr txBox="1"/>
          <p:nvPr/>
        </p:nvSpPr>
        <p:spPr>
          <a:xfrm>
            <a:off x="1833563" y="6104478"/>
            <a:ext cx="1733167" cy="415498"/>
          </a:xfrm>
          <a:prstGeom prst="rect">
            <a:avLst/>
          </a:prstGeom>
          <a:noFill/>
        </p:spPr>
        <p:txBody>
          <a:bodyPr wrap="none" rtlCol="0">
            <a:spAutoFit/>
          </a:bodyPr>
          <a:lstStyle/>
          <a:p>
            <a:r>
              <a:rPr lang="pl-PL" sz="1050" dirty="0"/>
              <a:t>Zdjęcie 39</a:t>
            </a:r>
          </a:p>
          <a:p>
            <a:r>
              <a:rPr lang="pl-PL" sz="1050" dirty="0"/>
              <a:t>Arcybiskup Eugeniusz Baziak</a:t>
            </a:r>
          </a:p>
        </p:txBody>
      </p:sp>
      <p:pic>
        <p:nvPicPr>
          <p:cNvPr id="21508" name="Picture 4" descr="Znalezione obrazy dla zapytania: wikariusz kapitulny karol wojtyła">
            <a:extLst>
              <a:ext uri="{FF2B5EF4-FFF2-40B4-BE49-F238E27FC236}">
                <a16:creationId xmlns:a16="http://schemas.microsoft.com/office/drawing/2014/main" xmlns="" id="{68CB15FC-3A8A-499C-AB8D-891F606FB803}"/>
              </a:ext>
            </a:extLst>
          </p:cNvPr>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20833"/>
          <a:stretch/>
        </p:blipFill>
        <p:spPr bwMode="auto">
          <a:xfrm>
            <a:off x="6259876" y="2294478"/>
            <a:ext cx="4705349" cy="381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C290B7D7-A750-4E09-88B7-A0AF757E02F8}"/>
              </a:ext>
            </a:extLst>
          </p:cNvPr>
          <p:cNvSpPr txBox="1"/>
          <p:nvPr/>
        </p:nvSpPr>
        <p:spPr>
          <a:xfrm>
            <a:off x="6259876" y="6065781"/>
            <a:ext cx="3449983" cy="415498"/>
          </a:xfrm>
          <a:prstGeom prst="rect">
            <a:avLst/>
          </a:prstGeom>
          <a:noFill/>
        </p:spPr>
        <p:txBody>
          <a:bodyPr wrap="none" rtlCol="0">
            <a:spAutoFit/>
          </a:bodyPr>
          <a:lstStyle/>
          <a:p>
            <a:r>
              <a:rPr lang="pl-PL" sz="1050" dirty="0"/>
              <a:t>Zdjęcie 40</a:t>
            </a:r>
          </a:p>
          <a:p>
            <a:r>
              <a:rPr lang="pl-PL" sz="1050" dirty="0"/>
              <a:t>Wikariusz kapitulny archidiecezji krakowskiej Karol Wojtyła</a:t>
            </a:r>
          </a:p>
        </p:txBody>
      </p:sp>
    </p:spTree>
    <p:custDataLst>
      <p:tags r:id="rId1"/>
    </p:custDataLst>
    <p:extLst>
      <p:ext uri="{BB962C8B-B14F-4D97-AF65-F5344CB8AC3E}">
        <p14:creationId xmlns:p14="http://schemas.microsoft.com/office/powerpoint/2010/main" xmlns="" val="2355035446"/>
      </p:ext>
    </p:extLst>
  </p:cSld>
  <p:clrMapOvr>
    <a:masterClrMapping/>
  </p:clrMapOvr>
  <mc:AlternateContent xmlns:mc="http://schemas.openxmlformats.org/markup-compatibility/2006">
    <mc:Choice xmlns:p14="http://schemas.microsoft.com/office/powerpoint/2010/main" xmlns="" Requires="p14">
      <p:transition spd="slow" p14:dur="2000" advTm="8287">
        <p14:ferris dir="l"/>
      </p:transition>
    </mc:Choice>
    <mc:Fallback>
      <p:transition spd="slow" advTm="828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1506"/>
                                        </p:tgtEl>
                                        <p:attrNameLst>
                                          <p:attrName>style.visibility</p:attrName>
                                        </p:attrNameLst>
                                      </p:cBhvr>
                                      <p:to>
                                        <p:strVal val="visible"/>
                                      </p:to>
                                    </p:set>
                                    <p:anim calcmode="lin" valueType="num">
                                      <p:cBhvr additive="base">
                                        <p:cTn id="14" dur="750" fill="hold"/>
                                        <p:tgtEl>
                                          <p:spTgt spid="21506"/>
                                        </p:tgtEl>
                                        <p:attrNameLst>
                                          <p:attrName>ppt_x</p:attrName>
                                        </p:attrNameLst>
                                      </p:cBhvr>
                                      <p:tavLst>
                                        <p:tav tm="0">
                                          <p:val>
                                            <p:strVal val="#ppt_x"/>
                                          </p:val>
                                        </p:tav>
                                        <p:tav tm="100000">
                                          <p:val>
                                            <p:strVal val="#ppt_x"/>
                                          </p:val>
                                        </p:tav>
                                      </p:tavLst>
                                    </p:anim>
                                    <p:anim calcmode="lin" valueType="num">
                                      <p:cBhvr additive="base">
                                        <p:cTn id="15" dur="750" fill="hold"/>
                                        <p:tgtEl>
                                          <p:spTgt spid="2150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fill="hold"/>
                                        <p:tgtEl>
                                          <p:spTgt spid="5"/>
                                        </p:tgtEl>
                                        <p:attrNameLst>
                                          <p:attrName>ppt_x</p:attrName>
                                        </p:attrNameLst>
                                      </p:cBhvr>
                                      <p:tavLst>
                                        <p:tav tm="0">
                                          <p:val>
                                            <p:strVal val="#ppt_x"/>
                                          </p:val>
                                        </p:tav>
                                        <p:tav tm="100000">
                                          <p:val>
                                            <p:strVal val="#ppt_x"/>
                                          </p:val>
                                        </p:tav>
                                      </p:tavLst>
                                    </p:anim>
                                    <p:anim calcmode="lin" valueType="num">
                                      <p:cBhvr additive="base">
                                        <p:cTn id="19" dur="75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1508"/>
                                        </p:tgtEl>
                                        <p:attrNameLst>
                                          <p:attrName>style.visibility</p:attrName>
                                        </p:attrNameLst>
                                      </p:cBhvr>
                                      <p:to>
                                        <p:strVal val="visible"/>
                                      </p:to>
                                    </p:set>
                                    <p:anim calcmode="lin" valueType="num">
                                      <p:cBhvr additive="base">
                                        <p:cTn id="24" dur="750" fill="hold"/>
                                        <p:tgtEl>
                                          <p:spTgt spid="21508"/>
                                        </p:tgtEl>
                                        <p:attrNameLst>
                                          <p:attrName>ppt_x</p:attrName>
                                        </p:attrNameLst>
                                      </p:cBhvr>
                                      <p:tavLst>
                                        <p:tav tm="0">
                                          <p:val>
                                            <p:strVal val="#ppt_x"/>
                                          </p:val>
                                        </p:tav>
                                        <p:tav tm="100000">
                                          <p:val>
                                            <p:strVal val="#ppt_x"/>
                                          </p:val>
                                        </p:tav>
                                      </p:tavLst>
                                    </p:anim>
                                    <p:anim calcmode="lin" valueType="num">
                                      <p:cBhvr additive="base">
                                        <p:cTn id="25" dur="750" fill="hold"/>
                                        <p:tgtEl>
                                          <p:spTgt spid="2150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750" fill="hold"/>
                                        <p:tgtEl>
                                          <p:spTgt spid="6"/>
                                        </p:tgtEl>
                                        <p:attrNameLst>
                                          <p:attrName>ppt_x</p:attrName>
                                        </p:attrNameLst>
                                      </p:cBhvr>
                                      <p:tavLst>
                                        <p:tav tm="0">
                                          <p:val>
                                            <p:strVal val="#ppt_x"/>
                                          </p:val>
                                        </p:tav>
                                        <p:tav tm="100000">
                                          <p:val>
                                            <p:strVal val="#ppt_x"/>
                                          </p:val>
                                        </p:tav>
                                      </p:tavLst>
                                    </p:anim>
                                    <p:anim calcmode="lin" valueType="num">
                                      <p:cBhvr additive="base">
                                        <p:cTn id="29"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489FA4F9-7364-439A-A6A4-43B2370C160A}"/>
              </a:ext>
            </a:extLst>
          </p:cNvPr>
          <p:cNvSpPr>
            <a:spLocks noGrp="1"/>
          </p:cNvSpPr>
          <p:nvPr>
            <p:ph type="title"/>
          </p:nvPr>
        </p:nvSpPr>
        <p:spPr>
          <a:xfrm>
            <a:off x="1248155" y="575437"/>
            <a:ext cx="13215937" cy="1492132"/>
          </a:xfrm>
        </p:spPr>
        <p:txBody>
          <a:bodyPr>
            <a:normAutofit/>
          </a:bodyPr>
          <a:lstStyle/>
          <a:p>
            <a:r>
              <a:rPr lang="pl-PL" sz="4000" dirty="0"/>
              <a:t>Życie karola wojtyły – sobór watykański</a:t>
            </a:r>
          </a:p>
        </p:txBody>
      </p:sp>
      <p:sp>
        <p:nvSpPr>
          <p:cNvPr id="3" name="Symbol zastępczy zawartości 2">
            <a:extLst>
              <a:ext uri="{FF2B5EF4-FFF2-40B4-BE49-F238E27FC236}">
                <a16:creationId xmlns:a16="http://schemas.microsoft.com/office/drawing/2014/main" xmlns="" id="{30C0D8F1-C372-4C9F-B4E0-C47BAFD3E018}"/>
              </a:ext>
            </a:extLst>
          </p:cNvPr>
          <p:cNvSpPr>
            <a:spLocks noGrp="1"/>
          </p:cNvSpPr>
          <p:nvPr>
            <p:ph idx="1"/>
          </p:nvPr>
        </p:nvSpPr>
        <p:spPr>
          <a:xfrm>
            <a:off x="1248155" y="1321503"/>
            <a:ext cx="10178322" cy="3593591"/>
          </a:xfrm>
        </p:spPr>
        <p:txBody>
          <a:bodyPr/>
          <a:lstStyle/>
          <a:p>
            <a:pPr algn="just"/>
            <a:r>
              <a:rPr lang="pl-PL" dirty="0"/>
              <a:t>5 października 1962 roku biskup Wojtyła wyjeżdża na Sobór Watykański II; był jednym z najbardziej aktywnych biskupów polskich, jego działalność budziła uznanie reformatorskich teologów.</a:t>
            </a:r>
          </a:p>
        </p:txBody>
      </p:sp>
      <p:sp>
        <p:nvSpPr>
          <p:cNvPr id="4" name="Symbol zastępczy numeru slajdu 3">
            <a:extLst>
              <a:ext uri="{FF2B5EF4-FFF2-40B4-BE49-F238E27FC236}">
                <a16:creationId xmlns:a16="http://schemas.microsoft.com/office/drawing/2014/main" xmlns="" id="{4ED302AA-298D-483D-9849-92F670884090}"/>
              </a:ext>
            </a:extLst>
          </p:cNvPr>
          <p:cNvSpPr>
            <a:spLocks noGrp="1"/>
          </p:cNvSpPr>
          <p:nvPr>
            <p:ph type="sldNum" sz="quarter" idx="12"/>
          </p:nvPr>
        </p:nvSpPr>
        <p:spPr>
          <a:xfrm>
            <a:off x="8610601" y="6375679"/>
            <a:ext cx="2819399" cy="345796"/>
          </a:xfrm>
        </p:spPr>
        <p:txBody>
          <a:bodyPr/>
          <a:lstStyle/>
          <a:p>
            <a:fld id="{AAF0AF73-EDE3-4832-9556-D45580304507}" type="slidenum">
              <a:rPr lang="pl-PL" smtClean="0"/>
              <a:pPr/>
              <a:t>24</a:t>
            </a:fld>
            <a:endParaRPr lang="pl-PL"/>
          </a:p>
        </p:txBody>
      </p:sp>
      <p:pic>
        <p:nvPicPr>
          <p:cNvPr id="22530" name="Picture 2" descr="Znalezione obrazy dla zapytania: sobór watykański 2">
            <a:extLst>
              <a:ext uri="{FF2B5EF4-FFF2-40B4-BE49-F238E27FC236}">
                <a16:creationId xmlns:a16="http://schemas.microsoft.com/office/drawing/2014/main" xmlns="" id="{5F09D1E8-2803-4B4D-8D1B-6D98E127FFE1}"/>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24381" y="2813635"/>
            <a:ext cx="4267200" cy="27852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4F9A0271-D042-4D89-AE2E-49FBEF12E5BC}"/>
              </a:ext>
            </a:extLst>
          </p:cNvPr>
          <p:cNvSpPr txBox="1"/>
          <p:nvPr/>
        </p:nvSpPr>
        <p:spPr>
          <a:xfrm>
            <a:off x="1524381" y="5598914"/>
            <a:ext cx="1290738" cy="415498"/>
          </a:xfrm>
          <a:prstGeom prst="rect">
            <a:avLst/>
          </a:prstGeom>
          <a:noFill/>
        </p:spPr>
        <p:txBody>
          <a:bodyPr wrap="none" rtlCol="0">
            <a:spAutoFit/>
          </a:bodyPr>
          <a:lstStyle/>
          <a:p>
            <a:r>
              <a:rPr lang="pl-PL" sz="1050" dirty="0"/>
              <a:t>Zdjęcie 41</a:t>
            </a:r>
          </a:p>
          <a:p>
            <a:r>
              <a:rPr lang="pl-PL" sz="1050" dirty="0"/>
              <a:t>Sobór Watykański II</a:t>
            </a:r>
          </a:p>
        </p:txBody>
      </p:sp>
      <p:pic>
        <p:nvPicPr>
          <p:cNvPr id="22532" name="Picture 4" descr="Znalezione obrazy dla zapytania: sobór watykański 2">
            <a:extLst>
              <a:ext uri="{FF2B5EF4-FFF2-40B4-BE49-F238E27FC236}">
                <a16:creationId xmlns:a16="http://schemas.microsoft.com/office/drawing/2014/main" xmlns="" id="{62D514F6-287C-4478-B5D0-E2728E53200A}"/>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44106" y="2813635"/>
            <a:ext cx="4177919" cy="27852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C6583041-7367-4415-86A5-89647E9385E6}"/>
              </a:ext>
            </a:extLst>
          </p:cNvPr>
          <p:cNvSpPr txBox="1"/>
          <p:nvPr/>
        </p:nvSpPr>
        <p:spPr>
          <a:xfrm>
            <a:off x="6944106" y="5605377"/>
            <a:ext cx="2486578" cy="415498"/>
          </a:xfrm>
          <a:prstGeom prst="rect">
            <a:avLst/>
          </a:prstGeom>
          <a:noFill/>
        </p:spPr>
        <p:txBody>
          <a:bodyPr wrap="none" rtlCol="0">
            <a:spAutoFit/>
          </a:bodyPr>
          <a:lstStyle/>
          <a:p>
            <a:r>
              <a:rPr lang="pl-PL" sz="1050" dirty="0"/>
              <a:t>Zdjęcie 42</a:t>
            </a:r>
          </a:p>
          <a:p>
            <a:r>
              <a:rPr lang="pl-PL" sz="1050" dirty="0"/>
              <a:t>Karol Wojtyła na II Soborze Watykańskim</a:t>
            </a:r>
          </a:p>
        </p:txBody>
      </p:sp>
    </p:spTree>
    <p:custDataLst>
      <p:tags r:id="rId1"/>
    </p:custDataLst>
    <p:extLst>
      <p:ext uri="{BB962C8B-B14F-4D97-AF65-F5344CB8AC3E}">
        <p14:creationId xmlns:p14="http://schemas.microsoft.com/office/powerpoint/2010/main" xmlns="" val="1185477213"/>
      </p:ext>
    </p:extLst>
  </p:cSld>
  <p:clrMapOvr>
    <a:masterClrMapping/>
  </p:clrMapOvr>
  <mc:AlternateContent xmlns:mc="http://schemas.openxmlformats.org/markup-compatibility/2006">
    <mc:Choice xmlns:p14="http://schemas.microsoft.com/office/powerpoint/2010/main" xmlns="" Requires="p14">
      <p:transition spd="slow" p14:dur="2000" advTm="11214">
        <p14:ferris dir="l"/>
      </p:transition>
    </mc:Choice>
    <mc:Fallback>
      <p:transition spd="slow" advTm="1121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22530"/>
                                        </p:tgtEl>
                                        <p:attrNameLst>
                                          <p:attrName>style.visibility</p:attrName>
                                        </p:attrNameLst>
                                      </p:cBhvr>
                                      <p:to>
                                        <p:strVal val="visible"/>
                                      </p:to>
                                    </p:set>
                                    <p:animEffect transition="in" filter="circle(in)">
                                      <p:cBhvr>
                                        <p:cTn id="15" dur="2000"/>
                                        <p:tgtEl>
                                          <p:spTgt spid="22530"/>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ircle(in)">
                                      <p:cBhvr>
                                        <p:cTn id="18" dur="2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22532"/>
                                        </p:tgtEl>
                                        <p:attrNameLst>
                                          <p:attrName>style.visibility</p:attrName>
                                        </p:attrNameLst>
                                      </p:cBhvr>
                                      <p:to>
                                        <p:strVal val="visible"/>
                                      </p:to>
                                    </p:set>
                                    <p:animEffect transition="in" filter="circle(in)">
                                      <p:cBhvr>
                                        <p:cTn id="23" dur="2000"/>
                                        <p:tgtEl>
                                          <p:spTgt spid="22532"/>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ircle(in)">
                                      <p:cBhvr>
                                        <p:cTn id="2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A6F311E4-5A00-4020-AF59-D8B29F8AEEF7}"/>
              </a:ext>
            </a:extLst>
          </p:cNvPr>
          <p:cNvSpPr>
            <a:spLocks noGrp="1"/>
          </p:cNvSpPr>
          <p:nvPr>
            <p:ph type="title"/>
          </p:nvPr>
        </p:nvSpPr>
        <p:spPr>
          <a:xfrm>
            <a:off x="757238" y="871539"/>
            <a:ext cx="12372974" cy="1046442"/>
          </a:xfrm>
        </p:spPr>
        <p:txBody>
          <a:bodyPr>
            <a:normAutofit/>
          </a:bodyPr>
          <a:lstStyle/>
          <a:p>
            <a:r>
              <a:rPr lang="pl-PL" sz="4000" dirty="0"/>
              <a:t>Życie karola wojtyły – Podkomisja centralna</a:t>
            </a:r>
          </a:p>
        </p:txBody>
      </p:sp>
      <p:sp>
        <p:nvSpPr>
          <p:cNvPr id="3" name="Symbol zastępczy zawartości 2">
            <a:extLst>
              <a:ext uri="{FF2B5EF4-FFF2-40B4-BE49-F238E27FC236}">
                <a16:creationId xmlns:a16="http://schemas.microsoft.com/office/drawing/2014/main" xmlns="" id="{4A756C25-DC30-402B-B2CD-7F5677327398}"/>
              </a:ext>
            </a:extLst>
          </p:cNvPr>
          <p:cNvSpPr>
            <a:spLocks noGrp="1"/>
          </p:cNvSpPr>
          <p:nvPr>
            <p:ph idx="1"/>
          </p:nvPr>
        </p:nvSpPr>
        <p:spPr>
          <a:xfrm>
            <a:off x="1397795" y="1981199"/>
            <a:ext cx="5700712" cy="3593591"/>
          </a:xfrm>
        </p:spPr>
        <p:txBody>
          <a:bodyPr/>
          <a:lstStyle/>
          <a:p>
            <a:pPr algn="just"/>
            <a:r>
              <a:rPr lang="pl-PL" dirty="0"/>
              <a:t>W listopadzie 1964 roku arcybiskup Karol Wojtyła wszedł w skład ważnej instancji soborowej – Podkomisji Centralnej, której zadaniem było opracowanie nowej wersji Schematu XIII do prac nad przyszłą konstytucją o Kościele współczesnym</a:t>
            </a:r>
          </a:p>
        </p:txBody>
      </p:sp>
      <p:sp>
        <p:nvSpPr>
          <p:cNvPr id="4" name="Symbol zastępczy numeru slajdu 3">
            <a:extLst>
              <a:ext uri="{FF2B5EF4-FFF2-40B4-BE49-F238E27FC236}">
                <a16:creationId xmlns:a16="http://schemas.microsoft.com/office/drawing/2014/main" xmlns="" id="{BBBD0291-C650-45DA-ACFC-18E092656C46}"/>
              </a:ext>
            </a:extLst>
          </p:cNvPr>
          <p:cNvSpPr>
            <a:spLocks noGrp="1"/>
          </p:cNvSpPr>
          <p:nvPr>
            <p:ph type="sldNum" sz="quarter" idx="12"/>
          </p:nvPr>
        </p:nvSpPr>
        <p:spPr/>
        <p:txBody>
          <a:bodyPr/>
          <a:lstStyle/>
          <a:p>
            <a:fld id="{AAF0AF73-EDE3-4832-9556-D45580304507}" type="slidenum">
              <a:rPr lang="pl-PL" smtClean="0"/>
              <a:pPr/>
              <a:t>25</a:t>
            </a:fld>
            <a:endParaRPr lang="pl-PL"/>
          </a:p>
        </p:txBody>
      </p:sp>
      <p:pic>
        <p:nvPicPr>
          <p:cNvPr id="23554" name="Picture 2" descr="Znalezione obrazy dla zapytania: konstytucja o kościele">
            <a:extLst>
              <a:ext uri="{FF2B5EF4-FFF2-40B4-BE49-F238E27FC236}">
                <a16:creationId xmlns:a16="http://schemas.microsoft.com/office/drawing/2014/main" xmlns="" id="{4215C3E4-2AA1-413D-8599-830225853AC4}"/>
              </a:ext>
            </a:extLst>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3020" r="13853"/>
          <a:stretch/>
        </p:blipFill>
        <p:spPr bwMode="auto">
          <a:xfrm>
            <a:off x="7943850" y="1981199"/>
            <a:ext cx="2928937" cy="40052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696A1002-BC8A-479F-BF90-993305F4E628}"/>
              </a:ext>
            </a:extLst>
          </p:cNvPr>
          <p:cNvSpPr txBox="1"/>
          <p:nvPr/>
        </p:nvSpPr>
        <p:spPr>
          <a:xfrm>
            <a:off x="7943850" y="6049679"/>
            <a:ext cx="756938" cy="253916"/>
          </a:xfrm>
          <a:prstGeom prst="rect">
            <a:avLst/>
          </a:prstGeom>
          <a:noFill/>
        </p:spPr>
        <p:txBody>
          <a:bodyPr wrap="none" rtlCol="0">
            <a:spAutoFit/>
          </a:bodyPr>
          <a:lstStyle/>
          <a:p>
            <a:r>
              <a:rPr lang="pl-PL" sz="1050" dirty="0"/>
              <a:t>Zdjęcie 43</a:t>
            </a:r>
          </a:p>
        </p:txBody>
      </p:sp>
    </p:spTree>
    <p:custDataLst>
      <p:tags r:id="rId1"/>
    </p:custDataLst>
    <p:extLst>
      <p:ext uri="{BB962C8B-B14F-4D97-AF65-F5344CB8AC3E}">
        <p14:creationId xmlns:p14="http://schemas.microsoft.com/office/powerpoint/2010/main" xmlns="" val="4126535450"/>
      </p:ext>
    </p:extLst>
  </p:cSld>
  <p:clrMapOvr>
    <a:masterClrMapping/>
  </p:clrMapOvr>
  <mc:AlternateContent xmlns:mc="http://schemas.openxmlformats.org/markup-compatibility/2006">
    <mc:Choice xmlns:p14="http://schemas.microsoft.com/office/powerpoint/2010/main" xmlns="" Requires="p14">
      <p:transition spd="slow" p14:dur="2000" advTm="7795">
        <p14:ferris dir="l"/>
      </p:transition>
    </mc:Choice>
    <mc:Fallback>
      <p:transition spd="slow" advTm="779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3554"/>
                                        </p:tgtEl>
                                        <p:attrNameLst>
                                          <p:attrName>style.visibility</p:attrName>
                                        </p:attrNameLst>
                                      </p:cBhvr>
                                      <p:to>
                                        <p:strVal val="visible"/>
                                      </p:to>
                                    </p:set>
                                    <p:animEffect transition="in" filter="wipe(down)">
                                      <p:cBhvr>
                                        <p:cTn id="14" dur="750"/>
                                        <p:tgtEl>
                                          <p:spTgt spid="23554"/>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6287FCFD-31F6-4CC2-81F9-408DE72FC085}"/>
              </a:ext>
            </a:extLst>
          </p:cNvPr>
          <p:cNvSpPr>
            <a:spLocks noGrp="1"/>
          </p:cNvSpPr>
          <p:nvPr>
            <p:ph type="title"/>
          </p:nvPr>
        </p:nvSpPr>
        <p:spPr>
          <a:xfrm>
            <a:off x="885827" y="232342"/>
            <a:ext cx="12201524" cy="1382146"/>
          </a:xfrm>
        </p:spPr>
        <p:txBody>
          <a:bodyPr>
            <a:normAutofit fontScale="90000"/>
          </a:bodyPr>
          <a:lstStyle/>
          <a:p>
            <a:r>
              <a:rPr lang="pl-PL" sz="4000" dirty="0"/>
              <a:t>Życie karola wojtyły – </a:t>
            </a:r>
            <a:r>
              <a:rPr lang="pl-PL" sz="4000" i="1" dirty="0"/>
              <a:t>„Przebaczamy i prosimy o przebaczenie”</a:t>
            </a:r>
            <a:r>
              <a:rPr lang="pl-PL" sz="4000" dirty="0"/>
              <a:t/>
            </a:r>
            <a:br>
              <a:rPr lang="pl-PL" sz="4000" dirty="0"/>
            </a:br>
            <a:r>
              <a:rPr lang="pl-PL" sz="4000" dirty="0"/>
              <a:t> </a:t>
            </a:r>
          </a:p>
        </p:txBody>
      </p:sp>
      <p:sp>
        <p:nvSpPr>
          <p:cNvPr id="3" name="Symbol zastępczy zawartości 2">
            <a:extLst>
              <a:ext uri="{FF2B5EF4-FFF2-40B4-BE49-F238E27FC236}">
                <a16:creationId xmlns:a16="http://schemas.microsoft.com/office/drawing/2014/main" xmlns="" id="{6FB49614-121B-4B50-8A62-DE4E44440B52}"/>
              </a:ext>
            </a:extLst>
          </p:cNvPr>
          <p:cNvSpPr>
            <a:spLocks noGrp="1"/>
          </p:cNvSpPr>
          <p:nvPr>
            <p:ph idx="1"/>
          </p:nvPr>
        </p:nvSpPr>
        <p:spPr>
          <a:xfrm>
            <a:off x="885827" y="1528763"/>
            <a:ext cx="10178322" cy="3593591"/>
          </a:xfrm>
        </p:spPr>
        <p:txBody>
          <a:bodyPr/>
          <a:lstStyle/>
          <a:p>
            <a:pPr algn="just"/>
            <a:r>
              <a:rPr lang="pl-PL" dirty="0"/>
              <a:t>18 listopada 1965 roku polscy biskupi wygłosili orędzie niemieckim biskupom: </a:t>
            </a:r>
            <a:r>
              <a:rPr lang="pl-PL" i="1" dirty="0"/>
              <a:t>„Przebaczamy       i prosimy o przebaczenie”, </a:t>
            </a:r>
            <a:r>
              <a:rPr lang="pl-PL" dirty="0"/>
              <a:t>którego współredaktorem był arcybiskup Wojtyła.</a:t>
            </a:r>
          </a:p>
        </p:txBody>
      </p:sp>
      <p:sp>
        <p:nvSpPr>
          <p:cNvPr id="4" name="Symbol zastępczy numeru slajdu 3">
            <a:extLst>
              <a:ext uri="{FF2B5EF4-FFF2-40B4-BE49-F238E27FC236}">
                <a16:creationId xmlns:a16="http://schemas.microsoft.com/office/drawing/2014/main" xmlns="" id="{D49C066E-B163-431E-8345-027DDAB09870}"/>
              </a:ext>
            </a:extLst>
          </p:cNvPr>
          <p:cNvSpPr>
            <a:spLocks noGrp="1"/>
          </p:cNvSpPr>
          <p:nvPr>
            <p:ph type="sldNum" sz="quarter" idx="12"/>
          </p:nvPr>
        </p:nvSpPr>
        <p:spPr/>
        <p:txBody>
          <a:bodyPr/>
          <a:lstStyle/>
          <a:p>
            <a:fld id="{AAF0AF73-EDE3-4832-9556-D45580304507}" type="slidenum">
              <a:rPr lang="pl-PL" smtClean="0"/>
              <a:pPr/>
              <a:t>26</a:t>
            </a:fld>
            <a:endParaRPr lang="pl-PL"/>
          </a:p>
        </p:txBody>
      </p:sp>
      <p:pic>
        <p:nvPicPr>
          <p:cNvPr id="24578" name="Picture 2" descr="Znalezione obrazy dla zapytania: przebaczamy i prosimy o przebaczenie">
            <a:extLst>
              <a:ext uri="{FF2B5EF4-FFF2-40B4-BE49-F238E27FC236}">
                <a16:creationId xmlns:a16="http://schemas.microsoft.com/office/drawing/2014/main" xmlns="" id="{E9CC1BB1-A85F-4500-BDC9-B1605316E2C6}"/>
              </a:ext>
            </a:extLst>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b="12122"/>
          <a:stretch/>
        </p:blipFill>
        <p:spPr bwMode="auto">
          <a:xfrm>
            <a:off x="7004774" y="2799778"/>
            <a:ext cx="4301399" cy="29295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24580" name="Picture 4" descr="Znalezione obrazy dla zapytania: pomnik kardynała bolesława kominka">
            <a:extLst>
              <a:ext uri="{FF2B5EF4-FFF2-40B4-BE49-F238E27FC236}">
                <a16:creationId xmlns:a16="http://schemas.microsoft.com/office/drawing/2014/main" xmlns="" id="{1AED12C1-C71C-4BA7-B47A-C52A4B8C3841}"/>
              </a:ext>
            </a:extLst>
          </p:cNvPr>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8556" r="14475"/>
          <a:stretch/>
        </p:blipFill>
        <p:spPr bwMode="auto">
          <a:xfrm>
            <a:off x="1529627" y="2768033"/>
            <a:ext cx="3657600" cy="2961254"/>
          </a:xfrm>
          <a:prstGeom prst="rect">
            <a:avLst/>
          </a:prstGeom>
          <a:noFill/>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3D27C66F-F7A9-425E-B359-FE868651872E}"/>
              </a:ext>
            </a:extLst>
          </p:cNvPr>
          <p:cNvSpPr txBox="1"/>
          <p:nvPr/>
        </p:nvSpPr>
        <p:spPr>
          <a:xfrm>
            <a:off x="1529627" y="5729287"/>
            <a:ext cx="2234907" cy="415498"/>
          </a:xfrm>
          <a:prstGeom prst="rect">
            <a:avLst/>
          </a:prstGeom>
          <a:noFill/>
        </p:spPr>
        <p:txBody>
          <a:bodyPr wrap="none" rtlCol="0">
            <a:spAutoFit/>
          </a:bodyPr>
          <a:lstStyle/>
          <a:p>
            <a:r>
              <a:rPr lang="pl-PL" sz="1050" dirty="0"/>
              <a:t>Zdjęcie 44</a:t>
            </a:r>
            <a:br>
              <a:rPr lang="pl-PL" sz="1050" dirty="0"/>
            </a:br>
            <a:r>
              <a:rPr lang="pl-PL" sz="1050" dirty="0"/>
              <a:t>Pomnik kardynała Bolesława Kominka</a:t>
            </a:r>
          </a:p>
        </p:txBody>
      </p:sp>
      <p:sp>
        <p:nvSpPr>
          <p:cNvPr id="6" name="pole tekstowe 5">
            <a:extLst>
              <a:ext uri="{FF2B5EF4-FFF2-40B4-BE49-F238E27FC236}">
                <a16:creationId xmlns:a16="http://schemas.microsoft.com/office/drawing/2014/main" xmlns="" id="{B79BD649-09D4-401E-9C0D-03CF0B922996}"/>
              </a:ext>
            </a:extLst>
          </p:cNvPr>
          <p:cNvSpPr txBox="1"/>
          <p:nvPr/>
        </p:nvSpPr>
        <p:spPr>
          <a:xfrm>
            <a:off x="7004774" y="5729287"/>
            <a:ext cx="756938" cy="253916"/>
          </a:xfrm>
          <a:prstGeom prst="rect">
            <a:avLst/>
          </a:prstGeom>
          <a:noFill/>
        </p:spPr>
        <p:txBody>
          <a:bodyPr wrap="none" rtlCol="0">
            <a:spAutoFit/>
          </a:bodyPr>
          <a:lstStyle/>
          <a:p>
            <a:r>
              <a:rPr lang="pl-PL" sz="1050" dirty="0"/>
              <a:t>Zdjęcie 45</a:t>
            </a:r>
          </a:p>
        </p:txBody>
      </p:sp>
    </p:spTree>
    <p:custDataLst>
      <p:tags r:id="rId1"/>
    </p:custDataLst>
    <p:extLst>
      <p:ext uri="{BB962C8B-B14F-4D97-AF65-F5344CB8AC3E}">
        <p14:creationId xmlns:p14="http://schemas.microsoft.com/office/powerpoint/2010/main" xmlns="" val="2260726202"/>
      </p:ext>
    </p:extLst>
  </p:cSld>
  <p:clrMapOvr>
    <a:masterClrMapping/>
  </p:clrMapOvr>
  <mc:AlternateContent xmlns:mc="http://schemas.openxmlformats.org/markup-compatibility/2006">
    <mc:Choice xmlns:p14="http://schemas.microsoft.com/office/powerpoint/2010/main" xmlns="" Requires="p14">
      <p:transition spd="slow" p14:dur="2000" advTm="7766">
        <p14:ferris dir="l"/>
      </p:transition>
    </mc:Choice>
    <mc:Fallback>
      <p:transition spd="slow" advTm="776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7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4580"/>
                                        </p:tgtEl>
                                        <p:attrNameLst>
                                          <p:attrName>style.visibility</p:attrName>
                                        </p:attrNameLst>
                                      </p:cBhvr>
                                      <p:to>
                                        <p:strVal val="visible"/>
                                      </p:to>
                                    </p:set>
                                    <p:animEffect transition="in" filter="randombar(horizontal)">
                                      <p:cBhvr>
                                        <p:cTn id="12" dur="500"/>
                                        <p:tgtEl>
                                          <p:spTgt spid="24580"/>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24578"/>
                                        </p:tgtEl>
                                        <p:attrNameLst>
                                          <p:attrName>style.visibility</p:attrName>
                                        </p:attrNameLst>
                                      </p:cBhvr>
                                      <p:to>
                                        <p:strVal val="visible"/>
                                      </p:to>
                                    </p:set>
                                    <p:animEffect transition="in" filter="randombar(horizontal)">
                                      <p:cBhvr>
                                        <p:cTn id="20" dur="500"/>
                                        <p:tgtEl>
                                          <p:spTgt spid="24578"/>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randombar(horizont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3C8F42CA-3080-4D03-B47B-432615B34BE2}"/>
              </a:ext>
            </a:extLst>
          </p:cNvPr>
          <p:cNvSpPr>
            <a:spLocks noGrp="1"/>
          </p:cNvSpPr>
          <p:nvPr>
            <p:ph type="title"/>
          </p:nvPr>
        </p:nvSpPr>
        <p:spPr>
          <a:xfrm>
            <a:off x="1251678" y="382385"/>
            <a:ext cx="10178322" cy="1232103"/>
          </a:xfrm>
        </p:spPr>
        <p:txBody>
          <a:bodyPr/>
          <a:lstStyle/>
          <a:p>
            <a:r>
              <a:rPr lang="pl-PL" dirty="0"/>
              <a:t>Życie karola wojtyły – 1966 rok</a:t>
            </a:r>
          </a:p>
        </p:txBody>
      </p:sp>
      <p:sp>
        <p:nvSpPr>
          <p:cNvPr id="3" name="Symbol zastępczy zawartości 2">
            <a:extLst>
              <a:ext uri="{FF2B5EF4-FFF2-40B4-BE49-F238E27FC236}">
                <a16:creationId xmlns:a16="http://schemas.microsoft.com/office/drawing/2014/main" xmlns="" id="{256314D7-A2DF-41E5-9E05-135F087F177F}"/>
              </a:ext>
            </a:extLst>
          </p:cNvPr>
          <p:cNvSpPr>
            <a:spLocks noGrp="1"/>
          </p:cNvSpPr>
          <p:nvPr>
            <p:ph idx="1"/>
          </p:nvPr>
        </p:nvSpPr>
        <p:spPr>
          <a:xfrm>
            <a:off x="1251678" y="1371601"/>
            <a:ext cx="10178322" cy="3593591"/>
          </a:xfrm>
        </p:spPr>
        <p:txBody>
          <a:bodyPr/>
          <a:lstStyle/>
          <a:p>
            <a:r>
              <a:rPr lang="pl-PL" dirty="0"/>
              <a:t>W 1966 roku Polska obchodziła 1000-lecie swojego chrztu</a:t>
            </a:r>
          </a:p>
        </p:txBody>
      </p:sp>
      <p:sp>
        <p:nvSpPr>
          <p:cNvPr id="4" name="Symbol zastępczy numeru slajdu 3">
            <a:extLst>
              <a:ext uri="{FF2B5EF4-FFF2-40B4-BE49-F238E27FC236}">
                <a16:creationId xmlns:a16="http://schemas.microsoft.com/office/drawing/2014/main" xmlns="" id="{49965504-714C-41C5-8F95-ED8824DAE5AD}"/>
              </a:ext>
            </a:extLst>
          </p:cNvPr>
          <p:cNvSpPr>
            <a:spLocks noGrp="1"/>
          </p:cNvSpPr>
          <p:nvPr>
            <p:ph type="sldNum" sz="quarter" idx="12"/>
          </p:nvPr>
        </p:nvSpPr>
        <p:spPr/>
        <p:txBody>
          <a:bodyPr/>
          <a:lstStyle/>
          <a:p>
            <a:fld id="{AAF0AF73-EDE3-4832-9556-D45580304507}" type="slidenum">
              <a:rPr lang="pl-PL" smtClean="0"/>
              <a:pPr/>
              <a:t>27</a:t>
            </a:fld>
            <a:endParaRPr lang="pl-PL"/>
          </a:p>
        </p:txBody>
      </p:sp>
      <p:pic>
        <p:nvPicPr>
          <p:cNvPr id="25602" name="Picture 2" descr="Znalezione obrazy dla zapytania: 1966 polska">
            <a:extLst>
              <a:ext uri="{FF2B5EF4-FFF2-40B4-BE49-F238E27FC236}">
                <a16:creationId xmlns:a16="http://schemas.microsoft.com/office/drawing/2014/main" xmlns="" id="{7E6E93A5-B22D-48D5-86D8-5C18AA75D42E}"/>
              </a:ext>
            </a:extLst>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6233" b="9301"/>
          <a:stretch/>
        </p:blipFill>
        <p:spPr bwMode="auto">
          <a:xfrm>
            <a:off x="1460501" y="2014539"/>
            <a:ext cx="3235397" cy="38255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2CFF05D0-FC43-4F08-AB07-6566E92752DE}"/>
              </a:ext>
            </a:extLst>
          </p:cNvPr>
          <p:cNvSpPr txBox="1"/>
          <p:nvPr/>
        </p:nvSpPr>
        <p:spPr>
          <a:xfrm>
            <a:off x="1460501" y="5824662"/>
            <a:ext cx="3007555" cy="415498"/>
          </a:xfrm>
          <a:prstGeom prst="rect">
            <a:avLst/>
          </a:prstGeom>
          <a:noFill/>
        </p:spPr>
        <p:txBody>
          <a:bodyPr wrap="none" rtlCol="0">
            <a:spAutoFit/>
          </a:bodyPr>
          <a:lstStyle/>
          <a:p>
            <a:r>
              <a:rPr lang="pl-PL" sz="1050" dirty="0"/>
              <a:t>Zdjęcie 46</a:t>
            </a:r>
          </a:p>
          <a:p>
            <a:r>
              <a:rPr lang="pl-PL" sz="1050" dirty="0"/>
              <a:t>16 kwietnia 1966 r. obchody milenium chrztu Polski</a:t>
            </a:r>
          </a:p>
        </p:txBody>
      </p:sp>
      <p:pic>
        <p:nvPicPr>
          <p:cNvPr id="25604" name="Picture 4" descr="Znalezione obrazy dla zapytania: 1966 polska">
            <a:extLst>
              <a:ext uri="{FF2B5EF4-FFF2-40B4-BE49-F238E27FC236}">
                <a16:creationId xmlns:a16="http://schemas.microsoft.com/office/drawing/2014/main" xmlns="" id="{E707D78A-E66B-4EA8-A160-452B4E06D70F}"/>
              </a:ext>
            </a:extLst>
          </p:cNvPr>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r="23750"/>
          <a:stretch/>
        </p:blipFill>
        <p:spPr bwMode="auto">
          <a:xfrm>
            <a:off x="5205413" y="3074384"/>
            <a:ext cx="2466975" cy="27502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121A6EFD-B5E5-4A69-9135-7EC646AE7ECB}"/>
              </a:ext>
            </a:extLst>
          </p:cNvPr>
          <p:cNvSpPr txBox="1"/>
          <p:nvPr/>
        </p:nvSpPr>
        <p:spPr>
          <a:xfrm>
            <a:off x="5205413" y="5840109"/>
            <a:ext cx="1721946" cy="415498"/>
          </a:xfrm>
          <a:prstGeom prst="rect">
            <a:avLst/>
          </a:prstGeom>
          <a:noFill/>
        </p:spPr>
        <p:txBody>
          <a:bodyPr wrap="none" rtlCol="0">
            <a:spAutoFit/>
          </a:bodyPr>
          <a:lstStyle/>
          <a:p>
            <a:r>
              <a:rPr lang="pl-PL" sz="1050" dirty="0"/>
              <a:t>Zdjęcie 47</a:t>
            </a:r>
          </a:p>
          <a:p>
            <a:r>
              <a:rPr lang="pl-PL" sz="1050" dirty="0"/>
              <a:t>1966 milenium chrztu Polski</a:t>
            </a:r>
          </a:p>
        </p:txBody>
      </p:sp>
      <p:pic>
        <p:nvPicPr>
          <p:cNvPr id="25606" name="Picture 6" descr="Znalezione obrazy dla zapytania: 1966 polska">
            <a:extLst>
              <a:ext uri="{FF2B5EF4-FFF2-40B4-BE49-F238E27FC236}">
                <a16:creationId xmlns:a16="http://schemas.microsoft.com/office/drawing/2014/main" xmlns="" id="{221C66F2-716B-4CA3-9FAB-12302560571C}"/>
              </a:ext>
            </a:extLst>
          </p:cNvPr>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19132" r="10131" b="5174"/>
          <a:stretch/>
        </p:blipFill>
        <p:spPr bwMode="auto">
          <a:xfrm>
            <a:off x="8181903" y="3074384"/>
            <a:ext cx="3081339" cy="27502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7" name="pole tekstowe 6">
            <a:extLst>
              <a:ext uri="{FF2B5EF4-FFF2-40B4-BE49-F238E27FC236}">
                <a16:creationId xmlns:a16="http://schemas.microsoft.com/office/drawing/2014/main" xmlns="" id="{F554A173-73E0-4585-924B-BCFAE9DC9B72}"/>
              </a:ext>
            </a:extLst>
          </p:cNvPr>
          <p:cNvSpPr txBox="1"/>
          <p:nvPr/>
        </p:nvSpPr>
        <p:spPr>
          <a:xfrm>
            <a:off x="8181903" y="5849759"/>
            <a:ext cx="1479892" cy="415498"/>
          </a:xfrm>
          <a:prstGeom prst="rect">
            <a:avLst/>
          </a:prstGeom>
          <a:noFill/>
        </p:spPr>
        <p:txBody>
          <a:bodyPr wrap="none" rtlCol="0">
            <a:spAutoFit/>
          </a:bodyPr>
          <a:lstStyle/>
          <a:p>
            <a:r>
              <a:rPr lang="pl-PL" sz="1050" dirty="0"/>
              <a:t>Zdjęcie 48</a:t>
            </a:r>
          </a:p>
          <a:p>
            <a:r>
              <a:rPr lang="pl-PL" sz="1050" dirty="0"/>
              <a:t>1000-lecie chrztu Polski</a:t>
            </a:r>
          </a:p>
        </p:txBody>
      </p:sp>
    </p:spTree>
    <p:custDataLst>
      <p:tags r:id="rId1"/>
    </p:custDataLst>
    <p:extLst>
      <p:ext uri="{BB962C8B-B14F-4D97-AF65-F5344CB8AC3E}">
        <p14:creationId xmlns:p14="http://schemas.microsoft.com/office/powerpoint/2010/main" xmlns="" val="1090577528"/>
      </p:ext>
    </p:extLst>
  </p:cSld>
  <p:clrMapOvr>
    <a:masterClrMapping/>
  </p:clrMapOvr>
  <mc:AlternateContent xmlns:mc="http://schemas.openxmlformats.org/markup-compatibility/2006">
    <mc:Choice xmlns:p14="http://schemas.microsoft.com/office/powerpoint/2010/main" xmlns="" Requires="p14">
      <p:transition spd="slow" p14:dur="2000" advTm="10069">
        <p14:ferris dir="l"/>
      </p:transition>
    </mc:Choice>
    <mc:Fallback>
      <p:transition spd="slow" advTm="1006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5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25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5" presetClass="entr" presetSubtype="0" fill="hold" nodeType="clickEffect">
                                  <p:stCondLst>
                                    <p:cond delay="0"/>
                                  </p:stCondLst>
                                  <p:childTnLst>
                                    <p:set>
                                      <p:cBhvr>
                                        <p:cTn id="15" dur="1" fill="hold">
                                          <p:stCondLst>
                                            <p:cond delay="0"/>
                                          </p:stCondLst>
                                        </p:cTn>
                                        <p:tgtEl>
                                          <p:spTgt spid="25602"/>
                                        </p:tgtEl>
                                        <p:attrNameLst>
                                          <p:attrName>style.visibility</p:attrName>
                                        </p:attrNameLst>
                                      </p:cBhvr>
                                      <p:to>
                                        <p:strVal val="visible"/>
                                      </p:to>
                                    </p:set>
                                    <p:anim calcmode="lin" valueType="num">
                                      <p:cBhvr>
                                        <p:cTn id="16" dur="500" decel="50000" fill="hold">
                                          <p:stCondLst>
                                            <p:cond delay="0"/>
                                          </p:stCondLst>
                                        </p:cTn>
                                        <p:tgtEl>
                                          <p:spTgt spid="25602"/>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25602"/>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25602"/>
                                        </p:tgtEl>
                                        <p:attrNameLst>
                                          <p:attrName>ppt_w</p:attrName>
                                        </p:attrNameLst>
                                      </p:cBhvr>
                                      <p:tavLst>
                                        <p:tav tm="0">
                                          <p:val>
                                            <p:strVal val="#ppt_w*.05"/>
                                          </p:val>
                                        </p:tav>
                                        <p:tav tm="100000">
                                          <p:val>
                                            <p:strVal val="#ppt_w"/>
                                          </p:val>
                                        </p:tav>
                                      </p:tavLst>
                                    </p:anim>
                                    <p:anim calcmode="lin" valueType="num">
                                      <p:cBhvr>
                                        <p:cTn id="19" dur="1000" fill="hold"/>
                                        <p:tgtEl>
                                          <p:spTgt spid="25602"/>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25602"/>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25602"/>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25602"/>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25602"/>
                                        </p:tgtEl>
                                      </p:cBhvr>
                                    </p:animEffect>
                                  </p:childTnLst>
                                </p:cTn>
                              </p:par>
                              <p:par>
                                <p:cTn id="24" presetID="25"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9" dur="1000" fill="hold"/>
                                        <p:tgtEl>
                                          <p:spTgt spid="5"/>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25" presetClass="entr" presetSubtype="0" fill="hold" nodeType="clickEffect">
                                  <p:stCondLst>
                                    <p:cond delay="0"/>
                                  </p:stCondLst>
                                  <p:childTnLst>
                                    <p:set>
                                      <p:cBhvr>
                                        <p:cTn id="37" dur="1" fill="hold">
                                          <p:stCondLst>
                                            <p:cond delay="0"/>
                                          </p:stCondLst>
                                        </p:cTn>
                                        <p:tgtEl>
                                          <p:spTgt spid="25604"/>
                                        </p:tgtEl>
                                        <p:attrNameLst>
                                          <p:attrName>style.visibility</p:attrName>
                                        </p:attrNameLst>
                                      </p:cBhvr>
                                      <p:to>
                                        <p:strVal val="visible"/>
                                      </p:to>
                                    </p:set>
                                    <p:anim calcmode="lin" valueType="num">
                                      <p:cBhvr>
                                        <p:cTn id="38" dur="500" decel="50000" fill="hold">
                                          <p:stCondLst>
                                            <p:cond delay="0"/>
                                          </p:stCondLst>
                                        </p:cTn>
                                        <p:tgtEl>
                                          <p:spTgt spid="25604"/>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25604"/>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25604"/>
                                        </p:tgtEl>
                                        <p:attrNameLst>
                                          <p:attrName>ppt_w</p:attrName>
                                        </p:attrNameLst>
                                      </p:cBhvr>
                                      <p:tavLst>
                                        <p:tav tm="0">
                                          <p:val>
                                            <p:strVal val="#ppt_w*.05"/>
                                          </p:val>
                                        </p:tav>
                                        <p:tav tm="100000">
                                          <p:val>
                                            <p:strVal val="#ppt_w"/>
                                          </p:val>
                                        </p:tav>
                                      </p:tavLst>
                                    </p:anim>
                                    <p:anim calcmode="lin" valueType="num">
                                      <p:cBhvr>
                                        <p:cTn id="41" dur="1000" fill="hold"/>
                                        <p:tgtEl>
                                          <p:spTgt spid="25604"/>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25604"/>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25604"/>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25604"/>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25604"/>
                                        </p:tgtEl>
                                      </p:cBhvr>
                                    </p:animEffect>
                                  </p:childTnLst>
                                </p:cTn>
                              </p:par>
                              <p:par>
                                <p:cTn id="46" presetID="25" presetClass="entr" presetSubtype="0"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p:cTn id="48"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51" dur="1000" fill="hold"/>
                                        <p:tgtEl>
                                          <p:spTgt spid="6"/>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6"/>
                                        </p:tgtEl>
                                      </p:cBhvr>
                                    </p:animEffect>
                                  </p:childTnLst>
                                </p:cTn>
                              </p:par>
                            </p:childTnLst>
                          </p:cTn>
                        </p:par>
                      </p:childTnLst>
                    </p:cTn>
                  </p:par>
                  <p:par>
                    <p:cTn id="56" fill="hold">
                      <p:stCondLst>
                        <p:cond delay="indefinite"/>
                      </p:stCondLst>
                      <p:childTnLst>
                        <p:par>
                          <p:cTn id="57" fill="hold">
                            <p:stCondLst>
                              <p:cond delay="0"/>
                            </p:stCondLst>
                            <p:childTnLst>
                              <p:par>
                                <p:cTn id="58" presetID="25" presetClass="entr" presetSubtype="0" fill="hold" nodeType="clickEffect">
                                  <p:stCondLst>
                                    <p:cond delay="0"/>
                                  </p:stCondLst>
                                  <p:childTnLst>
                                    <p:set>
                                      <p:cBhvr>
                                        <p:cTn id="59" dur="1" fill="hold">
                                          <p:stCondLst>
                                            <p:cond delay="0"/>
                                          </p:stCondLst>
                                        </p:cTn>
                                        <p:tgtEl>
                                          <p:spTgt spid="25606"/>
                                        </p:tgtEl>
                                        <p:attrNameLst>
                                          <p:attrName>style.visibility</p:attrName>
                                        </p:attrNameLst>
                                      </p:cBhvr>
                                      <p:to>
                                        <p:strVal val="visible"/>
                                      </p:to>
                                    </p:set>
                                    <p:anim calcmode="lin" valueType="num">
                                      <p:cBhvr>
                                        <p:cTn id="60" dur="500" decel="50000" fill="hold">
                                          <p:stCondLst>
                                            <p:cond delay="0"/>
                                          </p:stCondLst>
                                        </p:cTn>
                                        <p:tgtEl>
                                          <p:spTgt spid="25606"/>
                                        </p:tgtEl>
                                        <p:attrNameLst>
                                          <p:attrName>style.rotation</p:attrName>
                                        </p:attrNameLst>
                                      </p:cBhvr>
                                      <p:tavLst>
                                        <p:tav tm="0">
                                          <p:val>
                                            <p:fltVal val="-90"/>
                                          </p:val>
                                        </p:tav>
                                        <p:tav tm="100000">
                                          <p:val>
                                            <p:fltVal val="0"/>
                                          </p:val>
                                        </p:tav>
                                      </p:tavLst>
                                    </p:anim>
                                    <p:anim calcmode="lin" valueType="num">
                                      <p:cBhvr>
                                        <p:cTn id="61" dur="500" decel="50000" fill="hold">
                                          <p:stCondLst>
                                            <p:cond delay="0"/>
                                          </p:stCondLst>
                                        </p:cTn>
                                        <p:tgtEl>
                                          <p:spTgt spid="25606"/>
                                        </p:tgtEl>
                                        <p:attrNameLst>
                                          <p:attrName>ppt_w</p:attrName>
                                        </p:attrNameLst>
                                      </p:cBhvr>
                                      <p:tavLst>
                                        <p:tav tm="0">
                                          <p:val>
                                            <p:strVal val="#ppt_w"/>
                                          </p:val>
                                        </p:tav>
                                        <p:tav tm="100000">
                                          <p:val>
                                            <p:strVal val="#ppt_w*.05"/>
                                          </p:val>
                                        </p:tav>
                                      </p:tavLst>
                                    </p:anim>
                                    <p:anim calcmode="lin" valueType="num">
                                      <p:cBhvr>
                                        <p:cTn id="62" dur="500" accel="50000" fill="hold">
                                          <p:stCondLst>
                                            <p:cond delay="500"/>
                                          </p:stCondLst>
                                        </p:cTn>
                                        <p:tgtEl>
                                          <p:spTgt spid="25606"/>
                                        </p:tgtEl>
                                        <p:attrNameLst>
                                          <p:attrName>ppt_w</p:attrName>
                                        </p:attrNameLst>
                                      </p:cBhvr>
                                      <p:tavLst>
                                        <p:tav tm="0">
                                          <p:val>
                                            <p:strVal val="#ppt_w*.05"/>
                                          </p:val>
                                        </p:tav>
                                        <p:tav tm="100000">
                                          <p:val>
                                            <p:strVal val="#ppt_w"/>
                                          </p:val>
                                        </p:tav>
                                      </p:tavLst>
                                    </p:anim>
                                    <p:anim calcmode="lin" valueType="num">
                                      <p:cBhvr>
                                        <p:cTn id="63" dur="1000" fill="hold"/>
                                        <p:tgtEl>
                                          <p:spTgt spid="25606"/>
                                        </p:tgtEl>
                                        <p:attrNameLst>
                                          <p:attrName>ppt_h</p:attrName>
                                        </p:attrNameLst>
                                      </p:cBhvr>
                                      <p:tavLst>
                                        <p:tav tm="0">
                                          <p:val>
                                            <p:strVal val="#ppt_h"/>
                                          </p:val>
                                        </p:tav>
                                        <p:tav tm="100000">
                                          <p:val>
                                            <p:strVal val="#ppt_h"/>
                                          </p:val>
                                        </p:tav>
                                      </p:tavLst>
                                    </p:anim>
                                    <p:anim calcmode="lin" valueType="num">
                                      <p:cBhvr>
                                        <p:cTn id="64" dur="500" decel="50000" fill="hold">
                                          <p:stCondLst>
                                            <p:cond delay="0"/>
                                          </p:stCondLst>
                                        </p:cTn>
                                        <p:tgtEl>
                                          <p:spTgt spid="25606"/>
                                        </p:tgtEl>
                                        <p:attrNameLst>
                                          <p:attrName>ppt_x</p:attrName>
                                        </p:attrNameLst>
                                      </p:cBhvr>
                                      <p:tavLst>
                                        <p:tav tm="0">
                                          <p:val>
                                            <p:strVal val="#ppt_x+.4"/>
                                          </p:val>
                                        </p:tav>
                                        <p:tav tm="100000">
                                          <p:val>
                                            <p:strVal val="#ppt_x"/>
                                          </p:val>
                                        </p:tav>
                                      </p:tavLst>
                                    </p:anim>
                                    <p:anim calcmode="lin" valueType="num">
                                      <p:cBhvr>
                                        <p:cTn id="65" dur="500" decel="50000" fill="hold">
                                          <p:stCondLst>
                                            <p:cond delay="0"/>
                                          </p:stCondLst>
                                        </p:cTn>
                                        <p:tgtEl>
                                          <p:spTgt spid="25606"/>
                                        </p:tgtEl>
                                        <p:attrNameLst>
                                          <p:attrName>ppt_y</p:attrName>
                                        </p:attrNameLst>
                                      </p:cBhvr>
                                      <p:tavLst>
                                        <p:tav tm="0">
                                          <p:val>
                                            <p:strVal val="#ppt_y-.2"/>
                                          </p:val>
                                        </p:tav>
                                        <p:tav tm="100000">
                                          <p:val>
                                            <p:strVal val="#ppt_y+.1"/>
                                          </p:val>
                                        </p:tav>
                                      </p:tavLst>
                                    </p:anim>
                                    <p:anim calcmode="lin" valueType="num">
                                      <p:cBhvr>
                                        <p:cTn id="66" dur="500" accel="50000" fill="hold">
                                          <p:stCondLst>
                                            <p:cond delay="500"/>
                                          </p:stCondLst>
                                        </p:cTn>
                                        <p:tgtEl>
                                          <p:spTgt spid="25606"/>
                                        </p:tgtEl>
                                        <p:attrNameLst>
                                          <p:attrName>ppt_y</p:attrName>
                                        </p:attrNameLst>
                                      </p:cBhvr>
                                      <p:tavLst>
                                        <p:tav tm="0">
                                          <p:val>
                                            <p:strVal val="#ppt_y+.1"/>
                                          </p:val>
                                        </p:tav>
                                        <p:tav tm="100000">
                                          <p:val>
                                            <p:strVal val="#ppt_y"/>
                                          </p:val>
                                        </p:tav>
                                      </p:tavLst>
                                    </p:anim>
                                    <p:animEffect transition="in" filter="fade">
                                      <p:cBhvr>
                                        <p:cTn id="67" dur="1000" decel="50000">
                                          <p:stCondLst>
                                            <p:cond delay="0"/>
                                          </p:stCondLst>
                                        </p:cTn>
                                        <p:tgtEl>
                                          <p:spTgt spid="25606"/>
                                        </p:tgtEl>
                                      </p:cBhvr>
                                    </p:animEffect>
                                  </p:childTnLst>
                                </p:cTn>
                              </p:par>
                              <p:par>
                                <p:cTn id="68" presetID="25" presetClass="entr" presetSubtype="0" fill="hold" grpId="0" nodeType="with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p:cTn id="70"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71"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72"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73" dur="1000" fill="hold"/>
                                        <p:tgtEl>
                                          <p:spTgt spid="7"/>
                                        </p:tgtEl>
                                        <p:attrNameLst>
                                          <p:attrName>ppt_h</p:attrName>
                                        </p:attrNameLst>
                                      </p:cBhvr>
                                      <p:tavLst>
                                        <p:tav tm="0">
                                          <p:val>
                                            <p:strVal val="#ppt_h"/>
                                          </p:val>
                                        </p:tav>
                                        <p:tav tm="100000">
                                          <p:val>
                                            <p:strVal val="#ppt_h"/>
                                          </p:val>
                                        </p:tav>
                                      </p:tavLst>
                                    </p:anim>
                                    <p:anim calcmode="lin" valueType="num">
                                      <p:cBhvr>
                                        <p:cTn id="74"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75"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76"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77"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51E21C43-AF1B-4FF8-8CF5-7154AE82378C}"/>
              </a:ext>
            </a:extLst>
          </p:cNvPr>
          <p:cNvSpPr>
            <a:spLocks noGrp="1"/>
          </p:cNvSpPr>
          <p:nvPr>
            <p:ph type="title"/>
          </p:nvPr>
        </p:nvSpPr>
        <p:spPr/>
        <p:txBody>
          <a:bodyPr/>
          <a:lstStyle/>
          <a:p>
            <a:r>
              <a:rPr lang="pl-PL" dirty="0"/>
              <a:t>Życie karola wojtyły – Kardynał </a:t>
            </a:r>
          </a:p>
        </p:txBody>
      </p:sp>
      <p:sp>
        <p:nvSpPr>
          <p:cNvPr id="3" name="Symbol zastępczy zawartości 2">
            <a:extLst>
              <a:ext uri="{FF2B5EF4-FFF2-40B4-BE49-F238E27FC236}">
                <a16:creationId xmlns:a16="http://schemas.microsoft.com/office/drawing/2014/main" xmlns="" id="{6A269472-5D90-4843-B465-2DC98CAA740E}"/>
              </a:ext>
            </a:extLst>
          </p:cNvPr>
          <p:cNvSpPr>
            <a:spLocks noGrp="1"/>
          </p:cNvSpPr>
          <p:nvPr>
            <p:ph idx="1"/>
          </p:nvPr>
        </p:nvSpPr>
        <p:spPr>
          <a:xfrm>
            <a:off x="1251678" y="1389893"/>
            <a:ext cx="10178322" cy="3593591"/>
          </a:xfrm>
        </p:spPr>
        <p:txBody>
          <a:bodyPr/>
          <a:lstStyle/>
          <a:p>
            <a:r>
              <a:rPr lang="pl-PL" dirty="0"/>
              <a:t>29 maja 1967 roku Karol Wojtyła został kardynałem</a:t>
            </a:r>
          </a:p>
        </p:txBody>
      </p:sp>
      <p:sp>
        <p:nvSpPr>
          <p:cNvPr id="4" name="Symbol zastępczy numeru slajdu 3">
            <a:extLst>
              <a:ext uri="{FF2B5EF4-FFF2-40B4-BE49-F238E27FC236}">
                <a16:creationId xmlns:a16="http://schemas.microsoft.com/office/drawing/2014/main" xmlns="" id="{32F54AA0-864E-446B-A124-9E51CBF19D55}"/>
              </a:ext>
            </a:extLst>
          </p:cNvPr>
          <p:cNvSpPr>
            <a:spLocks noGrp="1"/>
          </p:cNvSpPr>
          <p:nvPr>
            <p:ph type="sldNum" sz="quarter" idx="12"/>
          </p:nvPr>
        </p:nvSpPr>
        <p:spPr/>
        <p:txBody>
          <a:bodyPr/>
          <a:lstStyle/>
          <a:p>
            <a:fld id="{AAF0AF73-EDE3-4832-9556-D45580304507}" type="slidenum">
              <a:rPr lang="pl-PL" smtClean="0"/>
              <a:pPr/>
              <a:t>28</a:t>
            </a:fld>
            <a:endParaRPr lang="pl-PL"/>
          </a:p>
        </p:txBody>
      </p:sp>
      <p:pic>
        <p:nvPicPr>
          <p:cNvPr id="26626" name="Picture 2" descr="Znalezione obrazy dla zapytania: kardynał karol wojtyła">
            <a:extLst>
              <a:ext uri="{FF2B5EF4-FFF2-40B4-BE49-F238E27FC236}">
                <a16:creationId xmlns:a16="http://schemas.microsoft.com/office/drawing/2014/main" xmlns="" id="{746710D9-8B8B-4C82-9863-9B36C445A83A}"/>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464039" y="2105025"/>
            <a:ext cx="4876800" cy="3705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8FE273B2-558D-4B6C-8AB6-A2A836ED1849}"/>
              </a:ext>
            </a:extLst>
          </p:cNvPr>
          <p:cNvSpPr txBox="1"/>
          <p:nvPr/>
        </p:nvSpPr>
        <p:spPr>
          <a:xfrm>
            <a:off x="1464039" y="5810250"/>
            <a:ext cx="2911374" cy="692497"/>
          </a:xfrm>
          <a:prstGeom prst="rect">
            <a:avLst/>
          </a:prstGeom>
          <a:noFill/>
        </p:spPr>
        <p:txBody>
          <a:bodyPr wrap="none" rtlCol="0">
            <a:spAutoFit/>
          </a:bodyPr>
          <a:lstStyle/>
          <a:p>
            <a:r>
              <a:rPr lang="pl-PL" sz="1050" dirty="0"/>
              <a:t>Zdjęcie 49</a:t>
            </a:r>
          </a:p>
          <a:p>
            <a:r>
              <a:rPr lang="pl-PL" sz="1050" dirty="0"/>
              <a:t>Ks. Kardynał Wojtyła z arcybiskupem Baraniakiem</a:t>
            </a:r>
          </a:p>
          <a:p>
            <a:r>
              <a:rPr lang="pl-PL" dirty="0"/>
              <a:t> </a:t>
            </a:r>
          </a:p>
        </p:txBody>
      </p:sp>
      <p:pic>
        <p:nvPicPr>
          <p:cNvPr id="26628" name="Picture 4" descr="Znalezione obrazy dla zapytania: kardynał karol wojtyła">
            <a:extLst>
              <a:ext uri="{FF2B5EF4-FFF2-40B4-BE49-F238E27FC236}">
                <a16:creationId xmlns:a16="http://schemas.microsoft.com/office/drawing/2014/main" xmlns="" id="{B913CCE2-2249-47C8-8D94-ABA2C7EC6572}"/>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816589" y="1765148"/>
            <a:ext cx="2819399" cy="40451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58D0A775-AE33-46B0-93B0-4F4591B15EE0}"/>
              </a:ext>
            </a:extLst>
          </p:cNvPr>
          <p:cNvSpPr txBox="1"/>
          <p:nvPr/>
        </p:nvSpPr>
        <p:spPr>
          <a:xfrm>
            <a:off x="7751204" y="5810250"/>
            <a:ext cx="1475084" cy="415498"/>
          </a:xfrm>
          <a:prstGeom prst="rect">
            <a:avLst/>
          </a:prstGeom>
          <a:noFill/>
        </p:spPr>
        <p:txBody>
          <a:bodyPr wrap="none" rtlCol="0">
            <a:spAutoFit/>
          </a:bodyPr>
          <a:lstStyle/>
          <a:p>
            <a:r>
              <a:rPr lang="pl-PL" sz="1050" dirty="0"/>
              <a:t>Zdjęcie 50</a:t>
            </a:r>
          </a:p>
          <a:p>
            <a:r>
              <a:rPr lang="pl-PL" sz="1050" dirty="0"/>
              <a:t>Kardynał Karol Wojtyła</a:t>
            </a:r>
          </a:p>
        </p:txBody>
      </p:sp>
    </p:spTree>
    <p:custDataLst>
      <p:tags r:id="rId1"/>
    </p:custDataLst>
    <p:extLst>
      <p:ext uri="{BB962C8B-B14F-4D97-AF65-F5344CB8AC3E}">
        <p14:creationId xmlns:p14="http://schemas.microsoft.com/office/powerpoint/2010/main" xmlns="" val="3543249377"/>
      </p:ext>
    </p:extLst>
  </p:cSld>
  <p:clrMapOvr>
    <a:masterClrMapping/>
  </p:clrMapOvr>
  <mc:AlternateContent xmlns:mc="http://schemas.openxmlformats.org/markup-compatibility/2006">
    <mc:Choice xmlns:p14="http://schemas.microsoft.com/office/powerpoint/2010/main" xmlns="" Requires="p14">
      <p:transition spd="slow" p14:dur="2000" advTm="8147">
        <p14:ferris dir="l"/>
      </p:transition>
    </mc:Choice>
    <mc:Fallback>
      <p:transition spd="slow" advTm="814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6626"/>
                                        </p:tgtEl>
                                        <p:attrNameLst>
                                          <p:attrName>style.visibility</p:attrName>
                                        </p:attrNameLst>
                                      </p:cBhvr>
                                      <p:to>
                                        <p:strVal val="visible"/>
                                      </p:to>
                                    </p:set>
                                    <p:animEffect transition="in" filter="checkerboard(across)">
                                      <p:cBhvr>
                                        <p:cTn id="12" dur="500"/>
                                        <p:tgtEl>
                                          <p:spTgt spid="26626"/>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checkerboard(across)">
                                      <p:cBhvr>
                                        <p:cTn id="20" dur="500"/>
                                        <p:tgtEl>
                                          <p:spTgt spid="6"/>
                                        </p:tgtEl>
                                      </p:cBhvr>
                                    </p:animEffect>
                                  </p:childTnLst>
                                </p:cTn>
                              </p:par>
                              <p:par>
                                <p:cTn id="21" presetID="5" presetClass="entr" presetSubtype="10" fill="hold" nodeType="withEffect">
                                  <p:stCondLst>
                                    <p:cond delay="0"/>
                                  </p:stCondLst>
                                  <p:childTnLst>
                                    <p:set>
                                      <p:cBhvr>
                                        <p:cTn id="22" dur="1" fill="hold">
                                          <p:stCondLst>
                                            <p:cond delay="0"/>
                                          </p:stCondLst>
                                        </p:cTn>
                                        <p:tgtEl>
                                          <p:spTgt spid="26628"/>
                                        </p:tgtEl>
                                        <p:attrNameLst>
                                          <p:attrName>style.visibility</p:attrName>
                                        </p:attrNameLst>
                                      </p:cBhvr>
                                      <p:to>
                                        <p:strVal val="visible"/>
                                      </p:to>
                                    </p:set>
                                    <p:animEffect transition="in" filter="checkerboard(across)">
                                      <p:cBhvr>
                                        <p:cTn id="23" dur="5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AB4B323B-163E-4157-B8CA-A3663571C222}"/>
              </a:ext>
            </a:extLst>
          </p:cNvPr>
          <p:cNvSpPr>
            <a:spLocks noGrp="1"/>
          </p:cNvSpPr>
          <p:nvPr>
            <p:ph type="title"/>
          </p:nvPr>
        </p:nvSpPr>
        <p:spPr>
          <a:xfrm>
            <a:off x="762000" y="978408"/>
            <a:ext cx="11472862" cy="1492132"/>
          </a:xfrm>
        </p:spPr>
        <p:txBody>
          <a:bodyPr>
            <a:normAutofit/>
          </a:bodyPr>
          <a:lstStyle/>
          <a:p>
            <a:r>
              <a:rPr lang="pl-PL" sz="4000" dirty="0"/>
              <a:t>Życie Karola Wojtyły – Konsekracja kościoła</a:t>
            </a:r>
          </a:p>
        </p:txBody>
      </p:sp>
      <p:sp>
        <p:nvSpPr>
          <p:cNvPr id="3" name="Symbol zastępczy zawartości 2">
            <a:extLst>
              <a:ext uri="{FF2B5EF4-FFF2-40B4-BE49-F238E27FC236}">
                <a16:creationId xmlns:a16="http://schemas.microsoft.com/office/drawing/2014/main" xmlns="" id="{34D9A941-16EE-483D-BFF4-41C9C0CA2430}"/>
              </a:ext>
            </a:extLst>
          </p:cNvPr>
          <p:cNvSpPr>
            <a:spLocks noGrp="1"/>
          </p:cNvSpPr>
          <p:nvPr>
            <p:ph idx="1"/>
          </p:nvPr>
        </p:nvSpPr>
        <p:spPr>
          <a:xfrm>
            <a:off x="1006839" y="1724474"/>
            <a:ext cx="10178322" cy="3593591"/>
          </a:xfrm>
        </p:spPr>
        <p:txBody>
          <a:bodyPr/>
          <a:lstStyle/>
          <a:p>
            <a:pPr marL="0" indent="0">
              <a:buNone/>
            </a:pPr>
            <a:r>
              <a:rPr lang="pl-PL" dirty="0"/>
              <a:t>15 maja 1977 roku kardynał Wojtyła konsekrował kościół Arka Pana w Nowej Hucie.</a:t>
            </a:r>
          </a:p>
        </p:txBody>
      </p:sp>
      <p:sp>
        <p:nvSpPr>
          <p:cNvPr id="4" name="Symbol zastępczy numeru slajdu 3">
            <a:extLst>
              <a:ext uri="{FF2B5EF4-FFF2-40B4-BE49-F238E27FC236}">
                <a16:creationId xmlns:a16="http://schemas.microsoft.com/office/drawing/2014/main" xmlns="" id="{D4FD612F-8F5F-4A41-BDC5-593F59280403}"/>
              </a:ext>
            </a:extLst>
          </p:cNvPr>
          <p:cNvSpPr>
            <a:spLocks noGrp="1"/>
          </p:cNvSpPr>
          <p:nvPr>
            <p:ph type="sldNum" sz="quarter" idx="12"/>
          </p:nvPr>
        </p:nvSpPr>
        <p:spPr/>
        <p:txBody>
          <a:bodyPr/>
          <a:lstStyle/>
          <a:p>
            <a:fld id="{AAF0AF73-EDE3-4832-9556-D45580304507}" type="slidenum">
              <a:rPr lang="pl-PL" smtClean="0"/>
              <a:pPr/>
              <a:t>29</a:t>
            </a:fld>
            <a:endParaRPr lang="pl-PL"/>
          </a:p>
        </p:txBody>
      </p:sp>
      <p:pic>
        <p:nvPicPr>
          <p:cNvPr id="27650" name="Picture 2" descr="Znalezione obrazy dla zapytania: kościół arka nowa huta konsekracja">
            <a:extLst>
              <a:ext uri="{FF2B5EF4-FFF2-40B4-BE49-F238E27FC236}">
                <a16:creationId xmlns:a16="http://schemas.microsoft.com/office/drawing/2014/main" xmlns="" id="{13005D7E-A143-4B43-9A02-A4A054D02E07}"/>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16856" y="2470540"/>
            <a:ext cx="4267200" cy="35243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C1F1796B-C998-4EE0-8998-A275335D6BCF}"/>
              </a:ext>
            </a:extLst>
          </p:cNvPr>
          <p:cNvSpPr txBox="1"/>
          <p:nvPr/>
        </p:nvSpPr>
        <p:spPr>
          <a:xfrm>
            <a:off x="1516856" y="6064131"/>
            <a:ext cx="2071401" cy="415498"/>
          </a:xfrm>
          <a:prstGeom prst="rect">
            <a:avLst/>
          </a:prstGeom>
          <a:noFill/>
        </p:spPr>
        <p:txBody>
          <a:bodyPr wrap="none" rtlCol="0">
            <a:spAutoFit/>
          </a:bodyPr>
          <a:lstStyle/>
          <a:p>
            <a:r>
              <a:rPr lang="pl-PL" sz="1050" dirty="0"/>
              <a:t>Zdjęcie 51</a:t>
            </a:r>
          </a:p>
          <a:p>
            <a:r>
              <a:rPr lang="pl-PL" sz="1050" dirty="0"/>
              <a:t>Kościół Arka Pana w Nowej Hucie</a:t>
            </a:r>
          </a:p>
        </p:txBody>
      </p:sp>
      <p:pic>
        <p:nvPicPr>
          <p:cNvPr id="27652" name="Picture 4" descr="Znalezione obrazy dla zapytania: kościół arka nowa huta 1977">
            <a:extLst>
              <a:ext uri="{FF2B5EF4-FFF2-40B4-BE49-F238E27FC236}">
                <a16:creationId xmlns:a16="http://schemas.microsoft.com/office/drawing/2014/main" xmlns="" id="{ED585B6B-1BE6-448C-BABE-D8A33ED04659}"/>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14261" y="2470540"/>
            <a:ext cx="2534626" cy="35315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C9BA732A-30E8-4969-A342-46BC54B1BB2C}"/>
              </a:ext>
            </a:extLst>
          </p:cNvPr>
          <p:cNvSpPr txBox="1"/>
          <p:nvPr/>
        </p:nvSpPr>
        <p:spPr>
          <a:xfrm>
            <a:off x="7614261" y="6085810"/>
            <a:ext cx="2654894" cy="415498"/>
          </a:xfrm>
          <a:prstGeom prst="rect">
            <a:avLst/>
          </a:prstGeom>
          <a:noFill/>
        </p:spPr>
        <p:txBody>
          <a:bodyPr wrap="none" rtlCol="0">
            <a:spAutoFit/>
          </a:bodyPr>
          <a:lstStyle/>
          <a:p>
            <a:r>
              <a:rPr lang="pl-PL" sz="1050" dirty="0"/>
              <a:t>Zdjęcie 52</a:t>
            </a:r>
          </a:p>
          <a:p>
            <a:r>
              <a:rPr lang="pl-PL" sz="1050" dirty="0"/>
              <a:t>Rzeźba w kościele Arka Pana w Nowej Hucie</a:t>
            </a:r>
          </a:p>
        </p:txBody>
      </p:sp>
    </p:spTree>
    <p:custDataLst>
      <p:tags r:id="rId1"/>
    </p:custDataLst>
    <p:extLst>
      <p:ext uri="{BB962C8B-B14F-4D97-AF65-F5344CB8AC3E}">
        <p14:creationId xmlns:p14="http://schemas.microsoft.com/office/powerpoint/2010/main" xmlns="" val="2942501143"/>
      </p:ext>
    </p:extLst>
  </p:cSld>
  <p:clrMapOvr>
    <a:masterClrMapping/>
  </p:clrMapOvr>
  <mc:AlternateContent xmlns:mc="http://schemas.openxmlformats.org/markup-compatibility/2006">
    <mc:Choice xmlns:p14="http://schemas.microsoft.com/office/powerpoint/2010/main" xmlns="" Requires="p14">
      <p:transition spd="slow" p14:dur="2000" advTm="9380">
        <p14:ferris dir="l"/>
      </p:transition>
    </mc:Choice>
    <mc:Fallback>
      <p:transition spd="slow" advTm="938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nodeType="clickEffect">
                                  <p:stCondLst>
                                    <p:cond delay="0"/>
                                  </p:stCondLst>
                                  <p:childTnLst>
                                    <p:set>
                                      <p:cBhvr>
                                        <p:cTn id="13" dur="1" fill="hold">
                                          <p:stCondLst>
                                            <p:cond delay="0"/>
                                          </p:stCondLst>
                                        </p:cTn>
                                        <p:tgtEl>
                                          <p:spTgt spid="27650"/>
                                        </p:tgtEl>
                                        <p:attrNameLst>
                                          <p:attrName>style.visibility</p:attrName>
                                        </p:attrNameLst>
                                      </p:cBhvr>
                                      <p:to>
                                        <p:strVal val="visible"/>
                                      </p:to>
                                    </p:set>
                                    <p:animEffect transition="in" filter="wedge">
                                      <p:cBhvr>
                                        <p:cTn id="14" dur="2000"/>
                                        <p:tgtEl>
                                          <p:spTgt spid="27650"/>
                                        </p:tgtEl>
                                      </p:cBhvr>
                                    </p:animEffect>
                                  </p:childTnLst>
                                </p:cTn>
                              </p:par>
                              <p:par>
                                <p:cTn id="15" presetID="2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edge">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nodeType="clickEffect">
                                  <p:stCondLst>
                                    <p:cond delay="0"/>
                                  </p:stCondLst>
                                  <p:childTnLst>
                                    <p:set>
                                      <p:cBhvr>
                                        <p:cTn id="21" dur="1" fill="hold">
                                          <p:stCondLst>
                                            <p:cond delay="0"/>
                                          </p:stCondLst>
                                        </p:cTn>
                                        <p:tgtEl>
                                          <p:spTgt spid="27652"/>
                                        </p:tgtEl>
                                        <p:attrNameLst>
                                          <p:attrName>style.visibility</p:attrName>
                                        </p:attrNameLst>
                                      </p:cBhvr>
                                      <p:to>
                                        <p:strVal val="visible"/>
                                      </p:to>
                                    </p:set>
                                    <p:animEffect transition="in" filter="wedge">
                                      <p:cBhvr>
                                        <p:cTn id="22" dur="2000"/>
                                        <p:tgtEl>
                                          <p:spTgt spid="27652"/>
                                        </p:tgtEl>
                                      </p:cBhvr>
                                    </p:animEffect>
                                  </p:childTnLst>
                                </p:cTn>
                              </p:par>
                              <p:par>
                                <p:cTn id="23" presetID="2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edge">
                                      <p:cBhvr>
                                        <p:cTn id="2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E4A701B4-7221-4E49-90C6-AE0FD58D5035}"/>
              </a:ext>
            </a:extLst>
          </p:cNvPr>
          <p:cNvSpPr>
            <a:spLocks noGrp="1"/>
          </p:cNvSpPr>
          <p:nvPr>
            <p:ph type="title"/>
          </p:nvPr>
        </p:nvSpPr>
        <p:spPr/>
        <p:txBody>
          <a:bodyPr>
            <a:normAutofit/>
          </a:bodyPr>
          <a:lstStyle/>
          <a:p>
            <a:r>
              <a:rPr lang="pl-PL" sz="4000" dirty="0"/>
              <a:t>Życie karola wojtyły – śmierć papieża jana pawła I</a:t>
            </a:r>
          </a:p>
        </p:txBody>
      </p:sp>
      <p:sp>
        <p:nvSpPr>
          <p:cNvPr id="3" name="Symbol zastępczy zawartości 2">
            <a:extLst>
              <a:ext uri="{FF2B5EF4-FFF2-40B4-BE49-F238E27FC236}">
                <a16:creationId xmlns:a16="http://schemas.microsoft.com/office/drawing/2014/main" xmlns="" id="{641D2987-0722-4F5B-BAF6-77DED95D4203}"/>
              </a:ext>
            </a:extLst>
          </p:cNvPr>
          <p:cNvSpPr>
            <a:spLocks noGrp="1"/>
          </p:cNvSpPr>
          <p:nvPr>
            <p:ph idx="1"/>
          </p:nvPr>
        </p:nvSpPr>
        <p:spPr>
          <a:xfrm>
            <a:off x="1423128" y="1689379"/>
            <a:ext cx="4048985" cy="3593591"/>
          </a:xfrm>
        </p:spPr>
        <p:txBody>
          <a:bodyPr/>
          <a:lstStyle/>
          <a:p>
            <a:r>
              <a:rPr lang="pl-PL" dirty="0"/>
              <a:t>28 września 1978 roku umarł Jan Paweł I.  Żył 66 lat.</a:t>
            </a:r>
          </a:p>
        </p:txBody>
      </p:sp>
      <p:sp>
        <p:nvSpPr>
          <p:cNvPr id="4" name="Symbol zastępczy numeru slajdu 3">
            <a:extLst>
              <a:ext uri="{FF2B5EF4-FFF2-40B4-BE49-F238E27FC236}">
                <a16:creationId xmlns:a16="http://schemas.microsoft.com/office/drawing/2014/main" xmlns="" id="{B6B4554C-B3CC-4C80-A4F9-352A87372546}"/>
              </a:ext>
            </a:extLst>
          </p:cNvPr>
          <p:cNvSpPr>
            <a:spLocks noGrp="1"/>
          </p:cNvSpPr>
          <p:nvPr>
            <p:ph type="sldNum" sz="quarter" idx="12"/>
          </p:nvPr>
        </p:nvSpPr>
        <p:spPr/>
        <p:txBody>
          <a:bodyPr/>
          <a:lstStyle/>
          <a:p>
            <a:fld id="{AAF0AF73-EDE3-4832-9556-D45580304507}" type="slidenum">
              <a:rPr lang="pl-PL" smtClean="0"/>
              <a:pPr/>
              <a:t>30</a:t>
            </a:fld>
            <a:endParaRPr lang="pl-PL"/>
          </a:p>
        </p:txBody>
      </p:sp>
      <p:pic>
        <p:nvPicPr>
          <p:cNvPr id="28674" name="Picture 2" descr="Znalezione obrazy dla zapytania: jan paweł i">
            <a:extLst>
              <a:ext uri="{FF2B5EF4-FFF2-40B4-BE49-F238E27FC236}">
                <a16:creationId xmlns:a16="http://schemas.microsoft.com/office/drawing/2014/main" xmlns="" id="{53988B32-2CDB-421E-877C-EFE44B6C11B7}"/>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91339" y="1689379"/>
            <a:ext cx="3427011" cy="42542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FC0BE52F-4293-46C6-81EA-31564C5EAAB6}"/>
              </a:ext>
            </a:extLst>
          </p:cNvPr>
          <p:cNvSpPr txBox="1"/>
          <p:nvPr/>
        </p:nvSpPr>
        <p:spPr>
          <a:xfrm>
            <a:off x="6891339" y="5951890"/>
            <a:ext cx="766557" cy="415498"/>
          </a:xfrm>
          <a:prstGeom prst="rect">
            <a:avLst/>
          </a:prstGeom>
          <a:noFill/>
        </p:spPr>
        <p:txBody>
          <a:bodyPr wrap="none" rtlCol="0">
            <a:spAutoFit/>
          </a:bodyPr>
          <a:lstStyle/>
          <a:p>
            <a:r>
              <a:rPr lang="pl-PL" sz="1050" dirty="0"/>
              <a:t>Zdjęcie 53</a:t>
            </a:r>
            <a:br>
              <a:rPr lang="pl-PL" sz="1050" dirty="0"/>
            </a:br>
            <a:r>
              <a:rPr lang="pl-PL" sz="1050" dirty="0"/>
              <a:t>Jan Paweł I</a:t>
            </a:r>
          </a:p>
        </p:txBody>
      </p:sp>
    </p:spTree>
    <p:custDataLst>
      <p:tags r:id="rId1"/>
    </p:custDataLst>
    <p:extLst>
      <p:ext uri="{BB962C8B-B14F-4D97-AF65-F5344CB8AC3E}">
        <p14:creationId xmlns:p14="http://schemas.microsoft.com/office/powerpoint/2010/main" xmlns="" val="2299104789"/>
      </p:ext>
    </p:extLst>
  </p:cSld>
  <p:clrMapOvr>
    <a:masterClrMapping/>
  </p:clrMapOvr>
  <mc:AlternateContent xmlns:mc="http://schemas.openxmlformats.org/markup-compatibility/2006">
    <mc:Choice xmlns:p14="http://schemas.microsoft.com/office/powerpoint/2010/main" xmlns="" Requires="p14">
      <p:transition spd="slow" p14:dur="2000" advTm="6505">
        <p14:ferris dir="l"/>
      </p:transition>
    </mc:Choice>
    <mc:Fallback>
      <p:transition spd="slow" advTm="650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28674"/>
                                        </p:tgtEl>
                                        <p:attrNameLst>
                                          <p:attrName>style.visibility</p:attrName>
                                        </p:attrNameLst>
                                      </p:cBhvr>
                                      <p:to>
                                        <p:strVal val="visible"/>
                                      </p:to>
                                    </p:set>
                                    <p:animEffect transition="in" filter="circle(in)">
                                      <p:cBhvr>
                                        <p:cTn id="14" dur="2000"/>
                                        <p:tgtEl>
                                          <p:spTgt spid="28674"/>
                                        </p:tgtEl>
                                      </p:cBhvr>
                                    </p:animEffect>
                                  </p:childTnLst>
                                </p:cTn>
                              </p:par>
                              <p:par>
                                <p:cTn id="15" presetID="6"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85563BE6-3E74-4B36-8181-AFD25BE0F59A}"/>
              </a:ext>
            </a:extLst>
          </p:cNvPr>
          <p:cNvSpPr>
            <a:spLocks noGrp="1"/>
          </p:cNvSpPr>
          <p:nvPr>
            <p:ph type="title"/>
          </p:nvPr>
        </p:nvSpPr>
        <p:spPr>
          <a:xfrm>
            <a:off x="942115" y="297782"/>
            <a:ext cx="11249885" cy="1492132"/>
          </a:xfrm>
        </p:spPr>
        <p:txBody>
          <a:bodyPr>
            <a:normAutofit/>
          </a:bodyPr>
          <a:lstStyle/>
          <a:p>
            <a:r>
              <a:rPr lang="pl-PL" sz="4400" dirty="0"/>
              <a:t>Życie karola wojtyły – </a:t>
            </a:r>
            <a:r>
              <a:rPr lang="pl-PL" sz="4400" i="1" dirty="0"/>
              <a:t>„habemus papam”</a:t>
            </a:r>
            <a:endParaRPr lang="pl-PL" sz="4400" dirty="0"/>
          </a:p>
        </p:txBody>
      </p:sp>
      <p:sp>
        <p:nvSpPr>
          <p:cNvPr id="3" name="Symbol zastępczy zawartości 2">
            <a:extLst>
              <a:ext uri="{FF2B5EF4-FFF2-40B4-BE49-F238E27FC236}">
                <a16:creationId xmlns:a16="http://schemas.microsoft.com/office/drawing/2014/main" xmlns="" id="{CE492DA1-BF00-41F6-909B-5D17AD2A9071}"/>
              </a:ext>
            </a:extLst>
          </p:cNvPr>
          <p:cNvSpPr>
            <a:spLocks noGrp="1"/>
          </p:cNvSpPr>
          <p:nvPr>
            <p:ph idx="1"/>
          </p:nvPr>
        </p:nvSpPr>
        <p:spPr>
          <a:xfrm>
            <a:off x="1251678" y="1214439"/>
            <a:ext cx="4844322" cy="4729161"/>
          </a:xfrm>
        </p:spPr>
        <p:txBody>
          <a:bodyPr>
            <a:normAutofit lnSpcReduction="10000"/>
          </a:bodyPr>
          <a:lstStyle/>
          <a:p>
            <a:pPr algn="just"/>
            <a:r>
              <a:rPr lang="pl-PL" dirty="0"/>
              <a:t>16 października 1978 roku na papieża został wybrany kardynał Karol Wojtyła (po raz pierwszy od 456 lat papieżem nie został Włoch), który przybrał imię Jan Paweł II na znak pragnienia kontynuacji dziedzictwa swoich trzech bezpośrednich poprzedników. W Polsce był ogromny entuzjazm, w Krakowie biły dzwony kościele Mariackim i dzwon Zygmunta w katedrze na Wawelu. Telewizja polska informowała o wyborze ze znacznym opóźnieniem czekając na oficjalną reakcję władz partii.. 22 października odbyła się uroczysta inauguracja pontyfikatu papieża Jana Pawła II na placu Św. Piotra.</a:t>
            </a:r>
          </a:p>
        </p:txBody>
      </p:sp>
      <p:sp>
        <p:nvSpPr>
          <p:cNvPr id="4" name="Symbol zastępczy numeru slajdu 3">
            <a:extLst>
              <a:ext uri="{FF2B5EF4-FFF2-40B4-BE49-F238E27FC236}">
                <a16:creationId xmlns:a16="http://schemas.microsoft.com/office/drawing/2014/main" xmlns="" id="{3BB736A7-B338-4199-B454-644AFF631E75}"/>
              </a:ext>
            </a:extLst>
          </p:cNvPr>
          <p:cNvSpPr>
            <a:spLocks noGrp="1"/>
          </p:cNvSpPr>
          <p:nvPr>
            <p:ph type="sldNum" sz="quarter" idx="12"/>
          </p:nvPr>
        </p:nvSpPr>
        <p:spPr/>
        <p:txBody>
          <a:bodyPr/>
          <a:lstStyle/>
          <a:p>
            <a:fld id="{AAF0AF73-EDE3-4832-9556-D45580304507}" type="slidenum">
              <a:rPr lang="pl-PL" smtClean="0"/>
              <a:pPr/>
              <a:t>31</a:t>
            </a:fld>
            <a:endParaRPr lang="pl-PL"/>
          </a:p>
        </p:txBody>
      </p:sp>
      <p:pic>
        <p:nvPicPr>
          <p:cNvPr id="29704" name="Picture 8" descr="Znalezione obrazy dla zapytania: habemus papam">
            <a:extLst>
              <a:ext uri="{FF2B5EF4-FFF2-40B4-BE49-F238E27FC236}">
                <a16:creationId xmlns:a16="http://schemas.microsoft.com/office/drawing/2014/main" xmlns="" id="{DBE78173-1F77-4482-B96B-521FDE73587C}"/>
              </a:ext>
            </a:extLst>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5187" r="15172"/>
          <a:stretch/>
        </p:blipFill>
        <p:spPr bwMode="auto">
          <a:xfrm>
            <a:off x="7145702" y="1309687"/>
            <a:ext cx="3996596" cy="42386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796B8038-8DD9-4362-BFC6-C449103ABB50}"/>
              </a:ext>
            </a:extLst>
          </p:cNvPr>
          <p:cNvSpPr txBox="1"/>
          <p:nvPr/>
        </p:nvSpPr>
        <p:spPr>
          <a:xfrm>
            <a:off x="7145702" y="5546497"/>
            <a:ext cx="3719288" cy="415498"/>
          </a:xfrm>
          <a:prstGeom prst="rect">
            <a:avLst/>
          </a:prstGeom>
          <a:noFill/>
        </p:spPr>
        <p:txBody>
          <a:bodyPr wrap="none" rtlCol="0">
            <a:spAutoFit/>
          </a:bodyPr>
          <a:lstStyle/>
          <a:p>
            <a:r>
              <a:rPr lang="pl-PL" sz="1050" dirty="0"/>
              <a:t>Zdjęcie 54</a:t>
            </a:r>
          </a:p>
          <a:p>
            <a:r>
              <a:rPr lang="pl-PL" sz="1050" dirty="0"/>
              <a:t>Biały dym z komina oznaczający „</a:t>
            </a:r>
            <a:r>
              <a:rPr lang="pl-PL" sz="1050" i="1" dirty="0"/>
              <a:t>Habemus papam”-mamy papieża</a:t>
            </a:r>
            <a:endParaRPr lang="pl-PL" sz="1050" dirty="0"/>
          </a:p>
        </p:txBody>
      </p:sp>
    </p:spTree>
    <p:custDataLst>
      <p:tags r:id="rId1"/>
    </p:custDataLst>
    <p:extLst>
      <p:ext uri="{BB962C8B-B14F-4D97-AF65-F5344CB8AC3E}">
        <p14:creationId xmlns:p14="http://schemas.microsoft.com/office/powerpoint/2010/main" xmlns="" val="1772704748"/>
      </p:ext>
    </p:extLst>
  </p:cSld>
  <p:clrMapOvr>
    <a:masterClrMapping/>
  </p:clrMapOvr>
  <mc:AlternateContent xmlns:mc="http://schemas.openxmlformats.org/markup-compatibility/2006">
    <mc:Choice xmlns:p14="http://schemas.microsoft.com/office/powerpoint/2010/main" xmlns="" Requires="p14">
      <p:transition spd="slow" p14:dur="2000" advTm="20681">
        <p14:ferris dir="l"/>
      </p:transition>
    </mc:Choice>
    <mc:Fallback>
      <p:transition spd="slow" advTm="2068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2"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Scale>
                                      <p:cBhvr>
                                        <p:cTn id="25"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5"/>
                                        </p:tgtEl>
                                        <p:attrNameLst>
                                          <p:attrName>ppt_x</p:attrName>
                                          <p:attrName>ppt_y</p:attrName>
                                        </p:attrNameLst>
                                      </p:cBhvr>
                                    </p:animMotion>
                                    <p:animEffect transition="in" filter="fade">
                                      <p:cBhvr>
                                        <p:cTn id="27" dur="1000"/>
                                        <p:tgtEl>
                                          <p:spTgt spid="5"/>
                                        </p:tgtEl>
                                      </p:cBhvr>
                                    </p:animEffect>
                                  </p:childTnLst>
                                </p:cTn>
                              </p:par>
                              <p:par>
                                <p:cTn id="28" presetID="52" presetClass="entr" presetSubtype="0" fill="hold" nodeType="withEffect">
                                  <p:stCondLst>
                                    <p:cond delay="0"/>
                                  </p:stCondLst>
                                  <p:childTnLst>
                                    <p:set>
                                      <p:cBhvr>
                                        <p:cTn id="29" dur="1" fill="hold">
                                          <p:stCondLst>
                                            <p:cond delay="0"/>
                                          </p:stCondLst>
                                        </p:cTn>
                                        <p:tgtEl>
                                          <p:spTgt spid="29704"/>
                                        </p:tgtEl>
                                        <p:attrNameLst>
                                          <p:attrName>style.visibility</p:attrName>
                                        </p:attrNameLst>
                                      </p:cBhvr>
                                      <p:to>
                                        <p:strVal val="visible"/>
                                      </p:to>
                                    </p:set>
                                    <p:animScale>
                                      <p:cBhvr>
                                        <p:cTn id="30" dur="1000" decel="50000" fill="hold">
                                          <p:stCondLst>
                                            <p:cond delay="0"/>
                                          </p:stCondLst>
                                        </p:cTn>
                                        <p:tgtEl>
                                          <p:spTgt spid="2970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29704"/>
                                        </p:tgtEl>
                                        <p:attrNameLst>
                                          <p:attrName>ppt_x</p:attrName>
                                          <p:attrName>ppt_y</p:attrName>
                                        </p:attrNameLst>
                                      </p:cBhvr>
                                    </p:animMotion>
                                    <p:animEffect transition="in" filter="fade">
                                      <p:cBhvr>
                                        <p:cTn id="32" dur="1000"/>
                                        <p:tgtEl>
                                          <p:spTgt spid="297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AC9723C4-EB85-46B4-AA76-F1C49CA2DB36}"/>
              </a:ext>
            </a:extLst>
          </p:cNvPr>
          <p:cNvSpPr>
            <a:spLocks noGrp="1"/>
          </p:cNvSpPr>
          <p:nvPr>
            <p:ph type="title"/>
          </p:nvPr>
        </p:nvSpPr>
        <p:spPr/>
        <p:txBody>
          <a:bodyPr/>
          <a:lstStyle/>
          <a:p>
            <a:r>
              <a:rPr lang="pl-PL" dirty="0"/>
              <a:t>Życie jana pawła II – Pielgrzymka</a:t>
            </a:r>
          </a:p>
        </p:txBody>
      </p:sp>
      <p:sp>
        <p:nvSpPr>
          <p:cNvPr id="3" name="Symbol zastępczy zawartości 2">
            <a:extLst>
              <a:ext uri="{FF2B5EF4-FFF2-40B4-BE49-F238E27FC236}">
                <a16:creationId xmlns:a16="http://schemas.microsoft.com/office/drawing/2014/main" xmlns="" id="{942627A4-DFFF-4D1F-A703-38FD9125FF85}"/>
              </a:ext>
            </a:extLst>
          </p:cNvPr>
          <p:cNvSpPr>
            <a:spLocks noGrp="1"/>
          </p:cNvSpPr>
          <p:nvPr>
            <p:ph idx="1"/>
          </p:nvPr>
        </p:nvSpPr>
        <p:spPr>
          <a:xfrm>
            <a:off x="1251678" y="1632204"/>
            <a:ext cx="3941760" cy="4843411"/>
          </a:xfrm>
        </p:spPr>
        <p:txBody>
          <a:bodyPr>
            <a:normAutofit/>
          </a:bodyPr>
          <a:lstStyle/>
          <a:p>
            <a:pPr algn="just"/>
            <a:r>
              <a:rPr lang="pl-PL" dirty="0"/>
              <a:t>2-10 czerwca 1979 roku odbyła się pierwsza pielgrzymka Jana Pawła II do Polski.  2 czerwca, homilia na placu Zwycięstwa w Warszawie ze słowami: </a:t>
            </a:r>
            <a:r>
              <a:rPr lang="pl-PL" i="1" dirty="0"/>
              <a:t>„Niech zstąpi Duch Twój! I odnowi oblicze ziemi. Tej ziemi”. </a:t>
            </a:r>
            <a:r>
              <a:rPr lang="pl-PL" dirty="0"/>
              <a:t> Słowa te nabrały znaczenia politycznego i okazały się prorocze.</a:t>
            </a:r>
          </a:p>
        </p:txBody>
      </p:sp>
      <p:sp>
        <p:nvSpPr>
          <p:cNvPr id="4" name="Symbol zastępczy numeru slajdu 3">
            <a:extLst>
              <a:ext uri="{FF2B5EF4-FFF2-40B4-BE49-F238E27FC236}">
                <a16:creationId xmlns:a16="http://schemas.microsoft.com/office/drawing/2014/main" xmlns="" id="{59DF325C-0D7F-4985-A52A-65307D69E8AE}"/>
              </a:ext>
            </a:extLst>
          </p:cNvPr>
          <p:cNvSpPr>
            <a:spLocks noGrp="1"/>
          </p:cNvSpPr>
          <p:nvPr>
            <p:ph type="sldNum" sz="quarter" idx="12"/>
          </p:nvPr>
        </p:nvSpPr>
        <p:spPr/>
        <p:txBody>
          <a:bodyPr/>
          <a:lstStyle/>
          <a:p>
            <a:fld id="{AAF0AF73-EDE3-4832-9556-D45580304507}" type="slidenum">
              <a:rPr lang="pl-PL" smtClean="0"/>
              <a:pPr/>
              <a:t>32</a:t>
            </a:fld>
            <a:endParaRPr lang="pl-PL"/>
          </a:p>
        </p:txBody>
      </p:sp>
      <p:pic>
        <p:nvPicPr>
          <p:cNvPr id="30724" name="Picture 4" descr="Znalezione obrazy dla zapytania: 2-10 1979">
            <a:extLst>
              <a:ext uri="{FF2B5EF4-FFF2-40B4-BE49-F238E27FC236}">
                <a16:creationId xmlns:a16="http://schemas.microsoft.com/office/drawing/2014/main" xmlns="" id="{D89CBB6F-2050-4B4E-A39B-655A43D8634D}"/>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6000" y="1682976"/>
            <a:ext cx="4233862" cy="39955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6D18F16E-DB0C-4D68-ACB5-C93EBE78E382}"/>
              </a:ext>
            </a:extLst>
          </p:cNvPr>
          <p:cNvSpPr txBox="1"/>
          <p:nvPr/>
        </p:nvSpPr>
        <p:spPr>
          <a:xfrm>
            <a:off x="6096000" y="5678569"/>
            <a:ext cx="1205779" cy="415498"/>
          </a:xfrm>
          <a:prstGeom prst="rect">
            <a:avLst/>
          </a:prstGeom>
          <a:noFill/>
        </p:spPr>
        <p:txBody>
          <a:bodyPr wrap="none" rtlCol="0">
            <a:spAutoFit/>
          </a:bodyPr>
          <a:lstStyle/>
          <a:p>
            <a:r>
              <a:rPr lang="pl-PL" sz="1050" dirty="0"/>
              <a:t>Zdjęcie 55</a:t>
            </a:r>
            <a:br>
              <a:rPr lang="pl-PL" sz="1050" dirty="0"/>
            </a:br>
            <a:r>
              <a:rPr lang="pl-PL" sz="1050" dirty="0"/>
              <a:t>Trasa I pielgrzymki</a:t>
            </a:r>
          </a:p>
        </p:txBody>
      </p:sp>
    </p:spTree>
    <p:custDataLst>
      <p:tags r:id="rId1"/>
    </p:custDataLst>
    <p:extLst>
      <p:ext uri="{BB962C8B-B14F-4D97-AF65-F5344CB8AC3E}">
        <p14:creationId xmlns:p14="http://schemas.microsoft.com/office/powerpoint/2010/main" xmlns="" val="281285082"/>
      </p:ext>
    </p:extLst>
  </p:cSld>
  <p:clrMapOvr>
    <a:masterClrMapping/>
  </p:clrMapOvr>
  <mc:AlternateContent xmlns:mc="http://schemas.openxmlformats.org/markup-compatibility/2006">
    <mc:Choice xmlns:p14="http://schemas.microsoft.com/office/powerpoint/2010/main" xmlns="" Requires="p14">
      <p:transition spd="slow" p14:dur="2000" advTm="13883">
        <p14:ferris dir="l"/>
      </p:transition>
    </mc:Choice>
    <mc:Fallback>
      <p:transition spd="slow" advTm="1388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75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0724"/>
                                        </p:tgtEl>
                                        <p:attrNameLst>
                                          <p:attrName>style.visibility</p:attrName>
                                        </p:attrNameLst>
                                      </p:cBhvr>
                                      <p:to>
                                        <p:strVal val="visible"/>
                                      </p:to>
                                    </p:set>
                                    <p:anim calcmode="lin" valueType="num">
                                      <p:cBhvr additive="base">
                                        <p:cTn id="15" dur="500" fill="hold"/>
                                        <p:tgtEl>
                                          <p:spTgt spid="30724"/>
                                        </p:tgtEl>
                                        <p:attrNameLst>
                                          <p:attrName>ppt_x</p:attrName>
                                        </p:attrNameLst>
                                      </p:cBhvr>
                                      <p:tavLst>
                                        <p:tav tm="0">
                                          <p:val>
                                            <p:strVal val="#ppt_x"/>
                                          </p:val>
                                        </p:tav>
                                        <p:tav tm="100000">
                                          <p:val>
                                            <p:strVal val="#ppt_x"/>
                                          </p:val>
                                        </p:tav>
                                      </p:tavLst>
                                    </p:anim>
                                    <p:anim calcmode="lin" valueType="num">
                                      <p:cBhvr additive="base">
                                        <p:cTn id="16" dur="500" fill="hold"/>
                                        <p:tgtEl>
                                          <p:spTgt spid="3072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51D0D414-68AD-4BA2-8A8D-C72F94D4BE06}"/>
              </a:ext>
            </a:extLst>
          </p:cNvPr>
          <p:cNvSpPr>
            <a:spLocks noGrp="1"/>
          </p:cNvSpPr>
          <p:nvPr>
            <p:ph type="title"/>
          </p:nvPr>
        </p:nvSpPr>
        <p:spPr>
          <a:xfrm>
            <a:off x="1094514" y="425247"/>
            <a:ext cx="10792685" cy="1492132"/>
          </a:xfrm>
        </p:spPr>
        <p:txBody>
          <a:bodyPr/>
          <a:lstStyle/>
          <a:p>
            <a:r>
              <a:rPr lang="pl-PL" dirty="0"/>
              <a:t>Życie jana pawła II – solidarność </a:t>
            </a:r>
          </a:p>
        </p:txBody>
      </p:sp>
      <p:sp>
        <p:nvSpPr>
          <p:cNvPr id="3" name="Symbol zastępczy zawartości 2">
            <a:extLst>
              <a:ext uri="{FF2B5EF4-FFF2-40B4-BE49-F238E27FC236}">
                <a16:creationId xmlns:a16="http://schemas.microsoft.com/office/drawing/2014/main" xmlns="" id="{611D3547-A5A5-4BD2-A2DA-52E6175566C3}"/>
              </a:ext>
            </a:extLst>
          </p:cNvPr>
          <p:cNvSpPr>
            <a:spLocks noGrp="1"/>
          </p:cNvSpPr>
          <p:nvPr>
            <p:ph idx="1"/>
          </p:nvPr>
        </p:nvSpPr>
        <p:spPr>
          <a:xfrm>
            <a:off x="1251677" y="1500189"/>
            <a:ext cx="4261355" cy="5221286"/>
          </a:xfrm>
        </p:spPr>
        <p:txBody>
          <a:bodyPr/>
          <a:lstStyle/>
          <a:p>
            <a:pPr algn="just"/>
            <a:r>
              <a:rPr lang="pl-PL" dirty="0"/>
              <a:t>14-31 sierpnia 1980 roku odbył się Strajk w Stoczni Gdańskiej. Powstał Niezależny Samorząd Związku Zawodowego „</a:t>
            </a:r>
            <a:r>
              <a:rPr lang="pl-PL" i="1" dirty="0"/>
              <a:t>Solidarność”</a:t>
            </a:r>
            <a:endParaRPr lang="pl-PL" dirty="0"/>
          </a:p>
        </p:txBody>
      </p:sp>
      <p:sp>
        <p:nvSpPr>
          <p:cNvPr id="4" name="Symbol zastępczy numeru slajdu 3">
            <a:extLst>
              <a:ext uri="{FF2B5EF4-FFF2-40B4-BE49-F238E27FC236}">
                <a16:creationId xmlns:a16="http://schemas.microsoft.com/office/drawing/2014/main" xmlns="" id="{23688D3C-A4DA-4ADA-AB77-CD4655BD4B3B}"/>
              </a:ext>
            </a:extLst>
          </p:cNvPr>
          <p:cNvSpPr>
            <a:spLocks noGrp="1"/>
          </p:cNvSpPr>
          <p:nvPr>
            <p:ph type="sldNum" sz="quarter" idx="12"/>
          </p:nvPr>
        </p:nvSpPr>
        <p:spPr/>
        <p:txBody>
          <a:bodyPr/>
          <a:lstStyle/>
          <a:p>
            <a:fld id="{AAF0AF73-EDE3-4832-9556-D45580304507}" type="slidenum">
              <a:rPr lang="pl-PL" smtClean="0"/>
              <a:pPr/>
              <a:t>33</a:t>
            </a:fld>
            <a:endParaRPr lang="pl-PL" dirty="0"/>
          </a:p>
        </p:txBody>
      </p:sp>
      <p:pic>
        <p:nvPicPr>
          <p:cNvPr id="31746" name="Picture 2" descr="Znalezione obrazy dla zapytania: solidarność jan paweł ii">
            <a:extLst>
              <a:ext uri="{FF2B5EF4-FFF2-40B4-BE49-F238E27FC236}">
                <a16:creationId xmlns:a16="http://schemas.microsoft.com/office/drawing/2014/main" xmlns="" id="{4208C7FC-46D6-4487-A0F5-094B419AF7FA}"/>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03700" y="1333779"/>
            <a:ext cx="3394609" cy="47955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3D88727C-483C-4257-8EFB-7DAF3107B89D}"/>
              </a:ext>
            </a:extLst>
          </p:cNvPr>
          <p:cNvSpPr txBox="1"/>
          <p:nvPr/>
        </p:nvSpPr>
        <p:spPr>
          <a:xfrm>
            <a:off x="6803700" y="6129338"/>
            <a:ext cx="756938" cy="530915"/>
          </a:xfrm>
          <a:prstGeom prst="rect">
            <a:avLst/>
          </a:prstGeom>
          <a:noFill/>
        </p:spPr>
        <p:txBody>
          <a:bodyPr wrap="none" rtlCol="0">
            <a:spAutoFit/>
          </a:bodyPr>
          <a:lstStyle/>
          <a:p>
            <a:r>
              <a:rPr lang="pl-PL" sz="1050" dirty="0"/>
              <a:t>Zdjęcie 56</a:t>
            </a:r>
          </a:p>
          <a:p>
            <a:endParaRPr lang="pl-PL" dirty="0"/>
          </a:p>
        </p:txBody>
      </p:sp>
    </p:spTree>
    <p:custDataLst>
      <p:tags r:id="rId1"/>
    </p:custDataLst>
    <p:extLst>
      <p:ext uri="{BB962C8B-B14F-4D97-AF65-F5344CB8AC3E}">
        <p14:creationId xmlns:p14="http://schemas.microsoft.com/office/powerpoint/2010/main" xmlns="" val="3746658970"/>
      </p:ext>
    </p:extLst>
  </p:cSld>
  <p:clrMapOvr>
    <a:masterClrMapping/>
  </p:clrMapOvr>
  <mc:AlternateContent xmlns:mc="http://schemas.openxmlformats.org/markup-compatibility/2006">
    <mc:Choice xmlns:p14="http://schemas.microsoft.com/office/powerpoint/2010/main" xmlns="" Requires="p14">
      <p:transition spd="slow" p14:dur="2000" advTm="7005">
        <p14:ferris dir="l"/>
      </p:transition>
    </mc:Choice>
    <mc:Fallback>
      <p:transition spd="slow" advTm="700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1746"/>
                                        </p:tgtEl>
                                        <p:attrNameLst>
                                          <p:attrName>style.visibility</p:attrName>
                                        </p:attrNameLst>
                                      </p:cBhvr>
                                      <p:to>
                                        <p:strVal val="visible"/>
                                      </p:to>
                                    </p:set>
                                    <p:animEffect transition="in" filter="circle(in)">
                                      <p:cBhvr>
                                        <p:cTn id="13" dur="2000"/>
                                        <p:tgtEl>
                                          <p:spTgt spid="31746"/>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ircle(in)">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B411A39C-D174-4F5A-85A1-4C6312DC1E01}"/>
              </a:ext>
            </a:extLst>
          </p:cNvPr>
          <p:cNvSpPr>
            <a:spLocks noGrp="1"/>
          </p:cNvSpPr>
          <p:nvPr>
            <p:ph type="title"/>
          </p:nvPr>
        </p:nvSpPr>
        <p:spPr/>
        <p:txBody>
          <a:bodyPr/>
          <a:lstStyle/>
          <a:p>
            <a:r>
              <a:rPr lang="pl-PL" dirty="0"/>
              <a:t>Życie jana pawła II – zamach </a:t>
            </a:r>
          </a:p>
        </p:txBody>
      </p:sp>
      <p:sp>
        <p:nvSpPr>
          <p:cNvPr id="3" name="Symbol zastępczy zawartości 2">
            <a:extLst>
              <a:ext uri="{FF2B5EF4-FFF2-40B4-BE49-F238E27FC236}">
                <a16:creationId xmlns:a16="http://schemas.microsoft.com/office/drawing/2014/main" xmlns="" id="{1E9DC768-33F6-4F8D-B9AB-58C950F0920F}"/>
              </a:ext>
            </a:extLst>
          </p:cNvPr>
          <p:cNvSpPr>
            <a:spLocks noGrp="1"/>
          </p:cNvSpPr>
          <p:nvPr>
            <p:ph idx="1"/>
          </p:nvPr>
        </p:nvSpPr>
        <p:spPr>
          <a:xfrm>
            <a:off x="1251678" y="1128451"/>
            <a:ext cx="10178322" cy="3593591"/>
          </a:xfrm>
        </p:spPr>
        <p:txBody>
          <a:bodyPr/>
          <a:lstStyle/>
          <a:p>
            <a:pPr algn="just"/>
            <a:r>
              <a:rPr lang="pl-PL" dirty="0"/>
              <a:t>13 maja 1981 roku papież Jan Paweł II został postrzelony na placu Św. Piotra przez tureckiego zamachowca Mehemeda Ali Agcę i cudem uniknął śmierci. 22 lipca po trzydniowym procesie w Rzymie Mehmed został skazany na dożywocie.  27 grudnia 1983 roku papież odwiedził w więzieniu zamachowca i mu wybaczył.</a:t>
            </a:r>
          </a:p>
        </p:txBody>
      </p:sp>
      <p:sp>
        <p:nvSpPr>
          <p:cNvPr id="4" name="Symbol zastępczy numeru slajdu 3">
            <a:extLst>
              <a:ext uri="{FF2B5EF4-FFF2-40B4-BE49-F238E27FC236}">
                <a16:creationId xmlns:a16="http://schemas.microsoft.com/office/drawing/2014/main" xmlns="" id="{03225183-DCA9-4061-8293-21F6986947EB}"/>
              </a:ext>
            </a:extLst>
          </p:cNvPr>
          <p:cNvSpPr>
            <a:spLocks noGrp="1"/>
          </p:cNvSpPr>
          <p:nvPr>
            <p:ph type="sldNum" sz="quarter" idx="12"/>
          </p:nvPr>
        </p:nvSpPr>
        <p:spPr/>
        <p:txBody>
          <a:bodyPr/>
          <a:lstStyle/>
          <a:p>
            <a:fld id="{AAF0AF73-EDE3-4832-9556-D45580304507}" type="slidenum">
              <a:rPr lang="pl-PL" smtClean="0"/>
              <a:pPr/>
              <a:t>34</a:t>
            </a:fld>
            <a:endParaRPr lang="pl-PL"/>
          </a:p>
        </p:txBody>
      </p:sp>
      <p:pic>
        <p:nvPicPr>
          <p:cNvPr id="33794" name="Picture 2" descr="Znalezione obrazy dla zapytania: zamach 13maja">
            <a:extLst>
              <a:ext uri="{FF2B5EF4-FFF2-40B4-BE49-F238E27FC236}">
                <a16:creationId xmlns:a16="http://schemas.microsoft.com/office/drawing/2014/main" xmlns="" id="{0D8F9611-4F9D-47BE-9BDC-8515CD4204BA}"/>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38288" y="2642037"/>
            <a:ext cx="2262187" cy="29670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33796" name="Picture 4" descr="Znalezione obrazy dla zapytania: zamach 13maja">
            <a:extLst>
              <a:ext uri="{FF2B5EF4-FFF2-40B4-BE49-F238E27FC236}">
                <a16:creationId xmlns:a16="http://schemas.microsoft.com/office/drawing/2014/main" xmlns="" id="{086790EB-FAD9-41D7-9151-A3EC52C35BC2}"/>
              </a:ext>
            </a:extLst>
          </p:cNvPr>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8734" t="8987" r="8516" b="40279"/>
          <a:stretch/>
        </p:blipFill>
        <p:spPr bwMode="auto">
          <a:xfrm>
            <a:off x="4271963" y="2642037"/>
            <a:ext cx="3900487" cy="29670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19C02DC4-1E31-4B3D-BC9D-E60EED215EC6}"/>
              </a:ext>
            </a:extLst>
          </p:cNvPr>
          <p:cNvSpPr txBox="1"/>
          <p:nvPr/>
        </p:nvSpPr>
        <p:spPr>
          <a:xfrm>
            <a:off x="1496741" y="5609074"/>
            <a:ext cx="2103461" cy="577081"/>
          </a:xfrm>
          <a:prstGeom prst="rect">
            <a:avLst/>
          </a:prstGeom>
          <a:noFill/>
        </p:spPr>
        <p:txBody>
          <a:bodyPr wrap="none" rtlCol="0">
            <a:spAutoFit/>
          </a:bodyPr>
          <a:lstStyle/>
          <a:p>
            <a:r>
              <a:rPr lang="pl-PL" sz="1050" dirty="0"/>
              <a:t>Zdjęcie 57</a:t>
            </a:r>
          </a:p>
          <a:p>
            <a:r>
              <a:rPr lang="pl-PL" sz="1050" dirty="0"/>
              <a:t>Moment otrzymania pocisku przez </a:t>
            </a:r>
          </a:p>
          <a:p>
            <a:r>
              <a:rPr lang="pl-PL" sz="1050" dirty="0"/>
              <a:t>papieża 13 maja 1981 roku</a:t>
            </a:r>
          </a:p>
        </p:txBody>
      </p:sp>
      <p:sp>
        <p:nvSpPr>
          <p:cNvPr id="6" name="pole tekstowe 5">
            <a:extLst>
              <a:ext uri="{FF2B5EF4-FFF2-40B4-BE49-F238E27FC236}">
                <a16:creationId xmlns:a16="http://schemas.microsoft.com/office/drawing/2014/main" xmlns="" id="{B3D883EF-69BE-44E0-9A91-95CDD6D46395}"/>
              </a:ext>
            </a:extLst>
          </p:cNvPr>
          <p:cNvSpPr txBox="1"/>
          <p:nvPr/>
        </p:nvSpPr>
        <p:spPr>
          <a:xfrm>
            <a:off x="4183457" y="5609074"/>
            <a:ext cx="3825086" cy="415498"/>
          </a:xfrm>
          <a:prstGeom prst="rect">
            <a:avLst/>
          </a:prstGeom>
          <a:noFill/>
        </p:spPr>
        <p:txBody>
          <a:bodyPr wrap="none" rtlCol="0">
            <a:spAutoFit/>
          </a:bodyPr>
          <a:lstStyle/>
          <a:p>
            <a:r>
              <a:rPr lang="pl-PL" sz="1050" dirty="0"/>
              <a:t>Zdjęcie 58</a:t>
            </a:r>
          </a:p>
          <a:p>
            <a:r>
              <a:rPr lang="pl-PL" sz="1050" dirty="0"/>
              <a:t>Spotkanie w więzieniu papieża i zamachowcy 27 grudnia 1983 roku</a:t>
            </a:r>
          </a:p>
        </p:txBody>
      </p:sp>
      <p:pic>
        <p:nvPicPr>
          <p:cNvPr id="33798" name="Picture 6" descr="Znalezione obrazy dla zapytania: pistolet 13 maja">
            <a:extLst>
              <a:ext uri="{FF2B5EF4-FFF2-40B4-BE49-F238E27FC236}">
                <a16:creationId xmlns:a16="http://schemas.microsoft.com/office/drawing/2014/main" xmlns="" id="{63143B0D-B9BF-4110-B19C-607DF595BBCF}"/>
              </a:ext>
            </a:extLst>
          </p:cNvPr>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15063" t="9418" r="11933" b="4133"/>
          <a:stretch/>
        </p:blipFill>
        <p:spPr bwMode="auto">
          <a:xfrm>
            <a:off x="8391525" y="2930661"/>
            <a:ext cx="3399565" cy="26784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7" name="pole tekstowe 6">
            <a:extLst>
              <a:ext uri="{FF2B5EF4-FFF2-40B4-BE49-F238E27FC236}">
                <a16:creationId xmlns:a16="http://schemas.microsoft.com/office/drawing/2014/main" xmlns="" id="{38240152-492A-4DCB-B83F-3ED5E6ACC594}"/>
              </a:ext>
            </a:extLst>
          </p:cNvPr>
          <p:cNvSpPr txBox="1"/>
          <p:nvPr/>
        </p:nvSpPr>
        <p:spPr>
          <a:xfrm>
            <a:off x="8391525" y="5609074"/>
            <a:ext cx="2520242" cy="415498"/>
          </a:xfrm>
          <a:prstGeom prst="rect">
            <a:avLst/>
          </a:prstGeom>
          <a:noFill/>
        </p:spPr>
        <p:txBody>
          <a:bodyPr wrap="none" rtlCol="0">
            <a:spAutoFit/>
          </a:bodyPr>
          <a:lstStyle/>
          <a:p>
            <a:r>
              <a:rPr lang="pl-PL" sz="1050" dirty="0"/>
              <a:t>Zdjęcie 59</a:t>
            </a:r>
            <a:br>
              <a:rPr lang="pl-PL" sz="1050" dirty="0"/>
            </a:br>
            <a:r>
              <a:rPr lang="pl-PL" sz="1050" dirty="0"/>
              <a:t>Pistolet Ali Agcy, którym dokonał zamachu</a:t>
            </a:r>
          </a:p>
        </p:txBody>
      </p:sp>
    </p:spTree>
    <p:custDataLst>
      <p:tags r:id="rId1"/>
    </p:custDataLst>
    <p:extLst>
      <p:ext uri="{BB962C8B-B14F-4D97-AF65-F5344CB8AC3E}">
        <p14:creationId xmlns:p14="http://schemas.microsoft.com/office/powerpoint/2010/main" xmlns="" val="3408146888"/>
      </p:ext>
    </p:extLst>
  </p:cSld>
  <p:clrMapOvr>
    <a:masterClrMapping/>
  </p:clrMapOvr>
  <mc:AlternateContent xmlns:mc="http://schemas.openxmlformats.org/markup-compatibility/2006">
    <mc:Choice xmlns:p14="http://schemas.microsoft.com/office/powerpoint/2010/main" xmlns="" Requires="p14">
      <p:transition spd="slow" p14:dur="2000" advTm="17250">
        <p14:ferris dir="l"/>
      </p:transition>
    </mc:Choice>
    <mc:Fallback>
      <p:transition spd="slow" advTm="1725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3794"/>
                                        </p:tgtEl>
                                        <p:attrNameLst>
                                          <p:attrName>style.visibility</p:attrName>
                                        </p:attrNameLst>
                                      </p:cBhvr>
                                      <p:to>
                                        <p:strVal val="visible"/>
                                      </p:to>
                                    </p:set>
                                    <p:animEffect transition="in" filter="fade">
                                      <p:cBhvr>
                                        <p:cTn id="14" dur="750"/>
                                        <p:tgtEl>
                                          <p:spTgt spid="3379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796"/>
                                        </p:tgtEl>
                                        <p:attrNameLst>
                                          <p:attrName>style.visibility</p:attrName>
                                        </p:attrNameLst>
                                      </p:cBhvr>
                                      <p:to>
                                        <p:strVal val="visible"/>
                                      </p:to>
                                    </p:set>
                                    <p:animEffect transition="in" filter="fade">
                                      <p:cBhvr>
                                        <p:cTn id="22" dur="750"/>
                                        <p:tgtEl>
                                          <p:spTgt spid="3379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75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3798"/>
                                        </p:tgtEl>
                                        <p:attrNameLst>
                                          <p:attrName>style.visibility</p:attrName>
                                        </p:attrNameLst>
                                      </p:cBhvr>
                                      <p:to>
                                        <p:strVal val="visible"/>
                                      </p:to>
                                    </p:set>
                                    <p:animEffect transition="in" filter="fade">
                                      <p:cBhvr>
                                        <p:cTn id="30" dur="750"/>
                                        <p:tgtEl>
                                          <p:spTgt spid="3379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25D8866C-2AA2-4A59-8435-89EC8D7E9BD1}"/>
              </a:ext>
            </a:extLst>
          </p:cNvPr>
          <p:cNvSpPr>
            <a:spLocks noGrp="1"/>
          </p:cNvSpPr>
          <p:nvPr>
            <p:ph type="title"/>
          </p:nvPr>
        </p:nvSpPr>
        <p:spPr>
          <a:xfrm>
            <a:off x="1100139" y="297782"/>
            <a:ext cx="10887074" cy="1492132"/>
          </a:xfrm>
        </p:spPr>
        <p:txBody>
          <a:bodyPr>
            <a:normAutofit/>
          </a:bodyPr>
          <a:lstStyle/>
          <a:p>
            <a:r>
              <a:rPr lang="pl-PL" sz="4400" dirty="0"/>
              <a:t>Życie jana pawła II – śmierć przyjaciela </a:t>
            </a:r>
          </a:p>
        </p:txBody>
      </p:sp>
      <p:sp>
        <p:nvSpPr>
          <p:cNvPr id="3" name="Symbol zastępczy zawartości 2">
            <a:extLst>
              <a:ext uri="{FF2B5EF4-FFF2-40B4-BE49-F238E27FC236}">
                <a16:creationId xmlns:a16="http://schemas.microsoft.com/office/drawing/2014/main" xmlns="" id="{900E6BD1-3F28-4339-A53B-96362FCFB747}"/>
              </a:ext>
            </a:extLst>
          </p:cNvPr>
          <p:cNvSpPr>
            <a:spLocks noGrp="1"/>
          </p:cNvSpPr>
          <p:nvPr>
            <p:ph idx="1"/>
          </p:nvPr>
        </p:nvSpPr>
        <p:spPr>
          <a:xfrm>
            <a:off x="1100139" y="1185863"/>
            <a:ext cx="10178322" cy="3593591"/>
          </a:xfrm>
        </p:spPr>
        <p:txBody>
          <a:bodyPr/>
          <a:lstStyle/>
          <a:p>
            <a:r>
              <a:rPr lang="pl-PL" dirty="0"/>
              <a:t>28 maja 1981 roku w Warszawie umiera prymas Polski, kardynał a przede wszystkim przyjaciel Jana Pawła II Stefan Wyszyński</a:t>
            </a:r>
          </a:p>
        </p:txBody>
      </p:sp>
      <p:sp>
        <p:nvSpPr>
          <p:cNvPr id="4" name="Symbol zastępczy numeru slajdu 3">
            <a:extLst>
              <a:ext uri="{FF2B5EF4-FFF2-40B4-BE49-F238E27FC236}">
                <a16:creationId xmlns:a16="http://schemas.microsoft.com/office/drawing/2014/main" xmlns="" id="{89CFB10D-DEA1-4885-8F6F-8D8172829DC4}"/>
              </a:ext>
            </a:extLst>
          </p:cNvPr>
          <p:cNvSpPr>
            <a:spLocks noGrp="1"/>
          </p:cNvSpPr>
          <p:nvPr>
            <p:ph type="sldNum" sz="quarter" idx="12"/>
          </p:nvPr>
        </p:nvSpPr>
        <p:spPr/>
        <p:txBody>
          <a:bodyPr/>
          <a:lstStyle/>
          <a:p>
            <a:fld id="{AAF0AF73-EDE3-4832-9556-D45580304507}" type="slidenum">
              <a:rPr lang="pl-PL" smtClean="0"/>
              <a:pPr/>
              <a:t>35</a:t>
            </a:fld>
            <a:endParaRPr lang="pl-PL" dirty="0"/>
          </a:p>
        </p:txBody>
      </p:sp>
      <p:pic>
        <p:nvPicPr>
          <p:cNvPr id="32770" name="Picture 2" descr="Znalezione obrazy dla zapytania: stefan wyszyński i jan paweł ii">
            <a:extLst>
              <a:ext uri="{FF2B5EF4-FFF2-40B4-BE49-F238E27FC236}">
                <a16:creationId xmlns:a16="http://schemas.microsoft.com/office/drawing/2014/main" xmlns="" id="{87748106-C3CB-4C82-AD5F-E085C41BF9A5}"/>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269440" y="2314936"/>
            <a:ext cx="3295651" cy="36087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0FCC1B27-4B21-4989-B90F-0BE4BFBCB0F3}"/>
              </a:ext>
            </a:extLst>
          </p:cNvPr>
          <p:cNvSpPr txBox="1"/>
          <p:nvPr/>
        </p:nvSpPr>
        <p:spPr>
          <a:xfrm>
            <a:off x="2269440" y="5923673"/>
            <a:ext cx="3634328" cy="415498"/>
          </a:xfrm>
          <a:prstGeom prst="rect">
            <a:avLst/>
          </a:prstGeom>
          <a:noFill/>
        </p:spPr>
        <p:txBody>
          <a:bodyPr wrap="none" rtlCol="0">
            <a:spAutoFit/>
          </a:bodyPr>
          <a:lstStyle/>
          <a:p>
            <a:r>
              <a:rPr lang="pl-PL" sz="1050" dirty="0"/>
              <a:t>Zdjęcie 60</a:t>
            </a:r>
          </a:p>
          <a:p>
            <a:r>
              <a:rPr lang="pl-PL" sz="1050" dirty="0"/>
              <a:t>Papież Jan Paweł II z prymasem Polski, kardynałem Wyszyńskim</a:t>
            </a:r>
          </a:p>
        </p:txBody>
      </p:sp>
      <p:pic>
        <p:nvPicPr>
          <p:cNvPr id="32772" name="Picture 4" descr="Znalezione obrazy dla zapytania: stefan wyszyński">
            <a:extLst>
              <a:ext uri="{FF2B5EF4-FFF2-40B4-BE49-F238E27FC236}">
                <a16:creationId xmlns:a16="http://schemas.microsoft.com/office/drawing/2014/main" xmlns="" id="{935F8736-7835-44D7-9D43-56DCD7898C3F}"/>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319964" y="2208923"/>
            <a:ext cx="2771775" cy="37147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C073C957-CE08-43BC-B25B-C9BAE7C69E5A}"/>
              </a:ext>
            </a:extLst>
          </p:cNvPr>
          <p:cNvSpPr txBox="1"/>
          <p:nvPr/>
        </p:nvSpPr>
        <p:spPr>
          <a:xfrm>
            <a:off x="7319964" y="5923673"/>
            <a:ext cx="2435282" cy="415498"/>
          </a:xfrm>
          <a:prstGeom prst="rect">
            <a:avLst/>
          </a:prstGeom>
          <a:noFill/>
        </p:spPr>
        <p:txBody>
          <a:bodyPr wrap="none" rtlCol="0">
            <a:spAutoFit/>
          </a:bodyPr>
          <a:lstStyle/>
          <a:p>
            <a:r>
              <a:rPr lang="pl-PL" sz="1050" dirty="0"/>
              <a:t>Zdjęcie 61</a:t>
            </a:r>
          </a:p>
          <a:p>
            <a:r>
              <a:rPr lang="pl-PL" sz="1050" dirty="0"/>
              <a:t>Prymas Polski, kardynał Stefan Wyszyński</a:t>
            </a:r>
          </a:p>
        </p:txBody>
      </p:sp>
    </p:spTree>
    <p:custDataLst>
      <p:tags r:id="rId1"/>
    </p:custDataLst>
    <p:extLst>
      <p:ext uri="{BB962C8B-B14F-4D97-AF65-F5344CB8AC3E}">
        <p14:creationId xmlns:p14="http://schemas.microsoft.com/office/powerpoint/2010/main" xmlns="" val="866055334"/>
      </p:ext>
    </p:extLst>
  </p:cSld>
  <p:clrMapOvr>
    <a:masterClrMapping/>
  </p:clrMapOvr>
  <mc:AlternateContent xmlns:mc="http://schemas.openxmlformats.org/markup-compatibility/2006">
    <mc:Choice xmlns:p14="http://schemas.microsoft.com/office/powerpoint/2010/main" xmlns="" Requires="p14">
      <p:transition spd="slow" p14:dur="2000" advTm="12902">
        <p14:ferris dir="l"/>
      </p:transition>
    </mc:Choice>
    <mc:Fallback>
      <p:transition spd="slow" advTm="1290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2770"/>
                                        </p:tgtEl>
                                        <p:attrNameLst>
                                          <p:attrName>style.visibility</p:attrName>
                                        </p:attrNameLst>
                                      </p:cBhvr>
                                      <p:to>
                                        <p:strVal val="visible"/>
                                      </p:to>
                                    </p:set>
                                    <p:animEffect transition="in" filter="circle(in)">
                                      <p:cBhvr>
                                        <p:cTn id="12" dur="2000"/>
                                        <p:tgtEl>
                                          <p:spTgt spid="32770"/>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32772"/>
                                        </p:tgtEl>
                                        <p:attrNameLst>
                                          <p:attrName>style.visibility</p:attrName>
                                        </p:attrNameLst>
                                      </p:cBhvr>
                                      <p:to>
                                        <p:strVal val="visible"/>
                                      </p:to>
                                    </p:set>
                                    <p:animEffect transition="in" filter="circle(in)">
                                      <p:cBhvr>
                                        <p:cTn id="20" dur="2000"/>
                                        <p:tgtEl>
                                          <p:spTgt spid="32772"/>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58BE503C-89F0-4E1A-A44B-5863B35592FD}"/>
              </a:ext>
            </a:extLst>
          </p:cNvPr>
          <p:cNvSpPr>
            <a:spLocks noGrp="1"/>
          </p:cNvSpPr>
          <p:nvPr>
            <p:ph type="title"/>
          </p:nvPr>
        </p:nvSpPr>
        <p:spPr/>
        <p:txBody>
          <a:bodyPr/>
          <a:lstStyle/>
          <a:p>
            <a:r>
              <a:rPr lang="pl-PL" dirty="0"/>
              <a:t>Życie jana pawła ii – Kanonizacja </a:t>
            </a:r>
          </a:p>
        </p:txBody>
      </p:sp>
      <p:sp>
        <p:nvSpPr>
          <p:cNvPr id="3" name="Symbol zastępczy zawartości 2">
            <a:extLst>
              <a:ext uri="{FF2B5EF4-FFF2-40B4-BE49-F238E27FC236}">
                <a16:creationId xmlns:a16="http://schemas.microsoft.com/office/drawing/2014/main" xmlns="" id="{53E41DFE-6A3D-4599-BC75-3D0ADA4EF58B}"/>
              </a:ext>
            </a:extLst>
          </p:cNvPr>
          <p:cNvSpPr>
            <a:spLocks noGrp="1"/>
          </p:cNvSpPr>
          <p:nvPr>
            <p:ph idx="1"/>
          </p:nvPr>
        </p:nvSpPr>
        <p:spPr>
          <a:xfrm>
            <a:off x="1251678" y="1243014"/>
            <a:ext cx="10178322" cy="3593591"/>
          </a:xfrm>
        </p:spPr>
        <p:txBody>
          <a:bodyPr/>
          <a:lstStyle/>
          <a:p>
            <a:r>
              <a:rPr lang="pl-PL" dirty="0"/>
              <a:t>10 października 1982 roku papież Jan Paweł II kanonizował błogosławionego Maksymiliana Kolbego.</a:t>
            </a:r>
          </a:p>
        </p:txBody>
      </p:sp>
      <p:sp>
        <p:nvSpPr>
          <p:cNvPr id="4" name="Symbol zastępczy numeru slajdu 3">
            <a:extLst>
              <a:ext uri="{FF2B5EF4-FFF2-40B4-BE49-F238E27FC236}">
                <a16:creationId xmlns:a16="http://schemas.microsoft.com/office/drawing/2014/main" xmlns="" id="{C1BD64E8-A55F-480B-B144-312151E5B14F}"/>
              </a:ext>
            </a:extLst>
          </p:cNvPr>
          <p:cNvSpPr>
            <a:spLocks noGrp="1"/>
          </p:cNvSpPr>
          <p:nvPr>
            <p:ph type="sldNum" sz="quarter" idx="12"/>
          </p:nvPr>
        </p:nvSpPr>
        <p:spPr/>
        <p:txBody>
          <a:bodyPr/>
          <a:lstStyle/>
          <a:p>
            <a:fld id="{AAF0AF73-EDE3-4832-9556-D45580304507}" type="slidenum">
              <a:rPr lang="pl-PL" smtClean="0"/>
              <a:pPr/>
              <a:t>36</a:t>
            </a:fld>
            <a:endParaRPr lang="pl-PL"/>
          </a:p>
        </p:txBody>
      </p:sp>
      <p:pic>
        <p:nvPicPr>
          <p:cNvPr id="34818" name="Picture 2" descr="Znalezione obrazy dla zapytania: kanonizacja maksymiliana kolbe">
            <a:extLst>
              <a:ext uri="{FF2B5EF4-FFF2-40B4-BE49-F238E27FC236}">
                <a16:creationId xmlns:a16="http://schemas.microsoft.com/office/drawing/2014/main" xmlns="" id="{482FCB64-5065-4184-BDD1-F27736A881BC}"/>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152650" y="2234661"/>
            <a:ext cx="2776537" cy="36094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1D61647D-5E1C-4345-A567-1CA45362ED04}"/>
              </a:ext>
            </a:extLst>
          </p:cNvPr>
          <p:cNvSpPr txBox="1"/>
          <p:nvPr/>
        </p:nvSpPr>
        <p:spPr>
          <a:xfrm>
            <a:off x="2152650" y="5844159"/>
            <a:ext cx="2400016" cy="415498"/>
          </a:xfrm>
          <a:prstGeom prst="rect">
            <a:avLst/>
          </a:prstGeom>
          <a:noFill/>
        </p:spPr>
        <p:txBody>
          <a:bodyPr wrap="none" rtlCol="0">
            <a:spAutoFit/>
          </a:bodyPr>
          <a:lstStyle/>
          <a:p>
            <a:r>
              <a:rPr lang="pl-PL" sz="1050" dirty="0"/>
              <a:t>Zdjęcie 62</a:t>
            </a:r>
          </a:p>
          <a:p>
            <a:r>
              <a:rPr lang="pl-PL" sz="1050" dirty="0"/>
              <a:t>Cela Maksymiliana Kolbego w Auschwitz</a:t>
            </a:r>
          </a:p>
        </p:txBody>
      </p:sp>
      <p:pic>
        <p:nvPicPr>
          <p:cNvPr id="34820" name="Picture 4" descr="Znalezione obrazy dla zapytania: maksymiliana kolbe">
            <a:extLst>
              <a:ext uri="{FF2B5EF4-FFF2-40B4-BE49-F238E27FC236}">
                <a16:creationId xmlns:a16="http://schemas.microsoft.com/office/drawing/2014/main" xmlns="" id="{BA597C79-1EEF-4175-8063-412DB81EBC84}"/>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791325" y="2234661"/>
            <a:ext cx="2776537" cy="36080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39B65331-E884-471D-9E75-AAF5FA293F36}"/>
              </a:ext>
            </a:extLst>
          </p:cNvPr>
          <p:cNvSpPr txBox="1"/>
          <p:nvPr/>
        </p:nvSpPr>
        <p:spPr>
          <a:xfrm>
            <a:off x="6791325" y="5842750"/>
            <a:ext cx="1826141" cy="415498"/>
          </a:xfrm>
          <a:prstGeom prst="rect">
            <a:avLst/>
          </a:prstGeom>
          <a:noFill/>
        </p:spPr>
        <p:txBody>
          <a:bodyPr wrap="none" rtlCol="0">
            <a:spAutoFit/>
          </a:bodyPr>
          <a:lstStyle/>
          <a:p>
            <a:r>
              <a:rPr lang="pl-PL" sz="1050" dirty="0"/>
              <a:t>Zdjęcie 63</a:t>
            </a:r>
            <a:br>
              <a:rPr lang="pl-PL" sz="1050" dirty="0"/>
            </a:br>
            <a:r>
              <a:rPr lang="pl-PL" sz="1050" dirty="0"/>
              <a:t>Portret Maksymiliana Kolbego</a:t>
            </a:r>
          </a:p>
        </p:txBody>
      </p:sp>
    </p:spTree>
    <p:custDataLst>
      <p:tags r:id="rId1"/>
    </p:custDataLst>
    <p:extLst>
      <p:ext uri="{BB962C8B-B14F-4D97-AF65-F5344CB8AC3E}">
        <p14:creationId xmlns:p14="http://schemas.microsoft.com/office/powerpoint/2010/main" xmlns="" val="1748721800"/>
      </p:ext>
    </p:extLst>
  </p:cSld>
  <p:clrMapOvr>
    <a:masterClrMapping/>
  </p:clrMapOvr>
  <mc:AlternateContent xmlns:mc="http://schemas.openxmlformats.org/markup-compatibility/2006">
    <mc:Choice xmlns:p14="http://schemas.microsoft.com/office/powerpoint/2010/main" xmlns="" Requires="p14">
      <p:transition spd="slow" p14:dur="2000" advTm="8757">
        <p14:ferris dir="l"/>
      </p:transition>
    </mc:Choice>
    <mc:Fallback>
      <p:transition spd="slow" advTm="875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34818"/>
                                        </p:tgtEl>
                                        <p:attrNameLst>
                                          <p:attrName>style.visibility</p:attrName>
                                        </p:attrNameLst>
                                      </p:cBhvr>
                                      <p:to>
                                        <p:strVal val="visible"/>
                                      </p:to>
                                    </p:set>
                                    <p:animEffect transition="in" filter="randombar(horizontal)">
                                      <p:cBhvr>
                                        <p:cTn id="13" dur="750"/>
                                        <p:tgtEl>
                                          <p:spTgt spid="3481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75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4820"/>
                                        </p:tgtEl>
                                        <p:attrNameLst>
                                          <p:attrName>style.visibility</p:attrName>
                                        </p:attrNameLst>
                                      </p:cBhvr>
                                      <p:to>
                                        <p:strVal val="visible"/>
                                      </p:to>
                                    </p:set>
                                    <p:animEffect transition="in" filter="randombar(horizontal)">
                                      <p:cBhvr>
                                        <p:cTn id="21" dur="750"/>
                                        <p:tgtEl>
                                          <p:spTgt spid="34820"/>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randombar(horizontal)">
                                      <p:cBhvr>
                                        <p:cTn id="24"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BBAA52D0-AE5C-4DED-952A-ECB146BBD8BF}"/>
              </a:ext>
            </a:extLst>
          </p:cNvPr>
          <p:cNvSpPr>
            <a:spLocks noGrp="1"/>
          </p:cNvSpPr>
          <p:nvPr>
            <p:ph type="title"/>
          </p:nvPr>
        </p:nvSpPr>
        <p:spPr/>
        <p:txBody>
          <a:bodyPr/>
          <a:lstStyle/>
          <a:p>
            <a:r>
              <a:rPr lang="pl-PL" dirty="0"/>
              <a:t>Życie jana pawła ii – pielgrzymka </a:t>
            </a:r>
          </a:p>
        </p:txBody>
      </p:sp>
      <p:sp>
        <p:nvSpPr>
          <p:cNvPr id="3" name="Symbol zastępczy zawartości 2">
            <a:extLst>
              <a:ext uri="{FF2B5EF4-FFF2-40B4-BE49-F238E27FC236}">
                <a16:creationId xmlns:a16="http://schemas.microsoft.com/office/drawing/2014/main" xmlns="" id="{A4FED8DC-151C-456B-8BF5-BB8736040115}"/>
              </a:ext>
            </a:extLst>
          </p:cNvPr>
          <p:cNvSpPr>
            <a:spLocks noGrp="1"/>
          </p:cNvSpPr>
          <p:nvPr>
            <p:ph idx="1"/>
          </p:nvPr>
        </p:nvSpPr>
        <p:spPr>
          <a:xfrm>
            <a:off x="1351690" y="1233627"/>
            <a:ext cx="4401039" cy="5314950"/>
          </a:xfrm>
        </p:spPr>
        <p:txBody>
          <a:bodyPr>
            <a:normAutofit lnSpcReduction="10000"/>
          </a:bodyPr>
          <a:lstStyle/>
          <a:p>
            <a:pPr algn="just"/>
            <a:r>
              <a:rPr lang="pl-PL" dirty="0"/>
              <a:t>16-23 czerwca 1983 roku odbyła się druga pielgrzymka Jana Pawła II do Polski. Podczas spotkania z gen. Jaruzelskim w Belwederze Papież powiedział: </a:t>
            </a:r>
            <a:r>
              <a:rPr lang="pl-PL" i="1" dirty="0"/>
              <a:t>„ nie przestaję ufać, że owa zapowiadana wielokrotnie odnowa społeczna, według zasad wypracowanych w takim trudzie w przełomowych dniach sierpnia 1980 r. i zawarta w porozumieniach, dojdzie stopniowo do skutku” </a:t>
            </a:r>
            <a:r>
              <a:rPr lang="pl-PL" dirty="0"/>
              <a:t>. W Tatrach, w schronisku w Dolinie Chochołowskiej Ojciec Święty spotyka się z Lechem Wałęsą. Władze próbowały nie dopuścić do tego spotkania, jednak Jan Paweł II stanowczo go zażądał</a:t>
            </a:r>
            <a:r>
              <a:rPr lang="pl-PL" i="1" dirty="0"/>
              <a:t>.</a:t>
            </a:r>
            <a:endParaRPr lang="pl-PL" dirty="0"/>
          </a:p>
        </p:txBody>
      </p:sp>
      <p:sp>
        <p:nvSpPr>
          <p:cNvPr id="4" name="Symbol zastępczy numeru slajdu 3">
            <a:extLst>
              <a:ext uri="{FF2B5EF4-FFF2-40B4-BE49-F238E27FC236}">
                <a16:creationId xmlns:a16="http://schemas.microsoft.com/office/drawing/2014/main" xmlns="" id="{1D5AE87C-119C-4130-A5B3-60BB8D7F5DB8}"/>
              </a:ext>
            </a:extLst>
          </p:cNvPr>
          <p:cNvSpPr>
            <a:spLocks noGrp="1"/>
          </p:cNvSpPr>
          <p:nvPr>
            <p:ph type="sldNum" sz="quarter" idx="12"/>
          </p:nvPr>
        </p:nvSpPr>
        <p:spPr/>
        <p:txBody>
          <a:bodyPr/>
          <a:lstStyle/>
          <a:p>
            <a:fld id="{AAF0AF73-EDE3-4832-9556-D45580304507}" type="slidenum">
              <a:rPr lang="pl-PL" smtClean="0"/>
              <a:pPr/>
              <a:t>37</a:t>
            </a:fld>
            <a:endParaRPr lang="pl-PL"/>
          </a:p>
        </p:txBody>
      </p:sp>
      <p:pic>
        <p:nvPicPr>
          <p:cNvPr id="35842" name="Picture 2" descr="Znalezione obrazy dla zapytania: 2-10 1979">
            <a:extLst>
              <a:ext uri="{FF2B5EF4-FFF2-40B4-BE49-F238E27FC236}">
                <a16:creationId xmlns:a16="http://schemas.microsoft.com/office/drawing/2014/main" xmlns="" id="{031BC7DE-E852-4900-B939-561C37B032AA}"/>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340839" y="1733550"/>
            <a:ext cx="4276725" cy="40360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7D11A13F-2B45-4E98-A0C2-A23DD5F7B22B}"/>
              </a:ext>
            </a:extLst>
          </p:cNvPr>
          <p:cNvSpPr txBox="1"/>
          <p:nvPr/>
        </p:nvSpPr>
        <p:spPr>
          <a:xfrm>
            <a:off x="6340839" y="5769594"/>
            <a:ext cx="2475358" cy="415498"/>
          </a:xfrm>
          <a:prstGeom prst="rect">
            <a:avLst/>
          </a:prstGeom>
          <a:noFill/>
        </p:spPr>
        <p:txBody>
          <a:bodyPr wrap="none" rtlCol="0">
            <a:spAutoFit/>
          </a:bodyPr>
          <a:lstStyle/>
          <a:p>
            <a:r>
              <a:rPr lang="pl-PL" sz="1050" dirty="0"/>
              <a:t>Zdjęcie 64</a:t>
            </a:r>
            <a:br>
              <a:rPr lang="pl-PL" sz="1050" dirty="0"/>
            </a:br>
            <a:r>
              <a:rPr lang="pl-PL" sz="1050" dirty="0"/>
              <a:t>Trasa II pielgrzymki do Polski Jana Pawła II</a:t>
            </a:r>
          </a:p>
        </p:txBody>
      </p:sp>
    </p:spTree>
    <p:custDataLst>
      <p:tags r:id="rId1"/>
    </p:custDataLst>
    <p:extLst>
      <p:ext uri="{BB962C8B-B14F-4D97-AF65-F5344CB8AC3E}">
        <p14:creationId xmlns:p14="http://schemas.microsoft.com/office/powerpoint/2010/main" xmlns="" val="3377520303"/>
      </p:ext>
    </p:extLst>
  </p:cSld>
  <p:clrMapOvr>
    <a:masterClrMapping/>
  </p:clrMapOvr>
  <mc:AlternateContent xmlns:mc="http://schemas.openxmlformats.org/markup-compatibility/2006">
    <mc:Choice xmlns:p14="http://schemas.microsoft.com/office/powerpoint/2010/main" xmlns="" Requires="p14">
      <p:transition spd="slow" p14:dur="2000" advTm="17435">
        <p14:ferris dir="l"/>
      </p:transition>
    </mc:Choice>
    <mc:Fallback>
      <p:transition spd="slow" advTm="1743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
                                            <p:txEl>
                                              <p:pRg st="0" end="0"/>
                                            </p:txEl>
                                          </p:spTgt>
                                        </p:tgtEl>
                                      </p:cBhvr>
                                    </p:animEffect>
                                    <p:animScale>
                                      <p:cBhvr>
                                        <p:cTn id="7" dur="250" autoRev="1" fill="hold"/>
                                        <p:tgtEl>
                                          <p:spTgt spid="3">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5842"/>
                                        </p:tgtEl>
                                        <p:attrNameLst>
                                          <p:attrName>style.visibility</p:attrName>
                                        </p:attrNameLst>
                                      </p:cBhvr>
                                      <p:to>
                                        <p:strVal val="visible"/>
                                      </p:to>
                                    </p:set>
                                    <p:anim calcmode="lin" valueType="num">
                                      <p:cBhvr additive="base">
                                        <p:cTn id="12" dur="500" fill="hold"/>
                                        <p:tgtEl>
                                          <p:spTgt spid="35842"/>
                                        </p:tgtEl>
                                        <p:attrNameLst>
                                          <p:attrName>ppt_x</p:attrName>
                                        </p:attrNameLst>
                                      </p:cBhvr>
                                      <p:tavLst>
                                        <p:tav tm="0">
                                          <p:val>
                                            <p:strVal val="#ppt_x"/>
                                          </p:val>
                                        </p:tav>
                                        <p:tav tm="100000">
                                          <p:val>
                                            <p:strVal val="#ppt_x"/>
                                          </p:val>
                                        </p:tav>
                                      </p:tavLst>
                                    </p:anim>
                                    <p:anim calcmode="lin" valueType="num">
                                      <p:cBhvr additive="base">
                                        <p:cTn id="13" dur="500" fill="hold"/>
                                        <p:tgtEl>
                                          <p:spTgt spid="3584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5E0653B9-2AA2-4DAC-B38C-8D55EE5D384F}"/>
              </a:ext>
            </a:extLst>
          </p:cNvPr>
          <p:cNvSpPr>
            <a:spLocks noGrp="1"/>
          </p:cNvSpPr>
          <p:nvPr>
            <p:ph type="title"/>
          </p:nvPr>
        </p:nvSpPr>
        <p:spPr/>
        <p:txBody>
          <a:bodyPr/>
          <a:lstStyle/>
          <a:p>
            <a:r>
              <a:rPr lang="pl-PL" dirty="0"/>
              <a:t>Życie jana pawła II – pielgrzymka </a:t>
            </a:r>
          </a:p>
        </p:txBody>
      </p:sp>
      <p:sp>
        <p:nvSpPr>
          <p:cNvPr id="3" name="Symbol zastępczy zawartości 2">
            <a:extLst>
              <a:ext uri="{FF2B5EF4-FFF2-40B4-BE49-F238E27FC236}">
                <a16:creationId xmlns:a16="http://schemas.microsoft.com/office/drawing/2014/main" xmlns="" id="{688ADAF0-5600-4199-A97D-BD0F493F4D49}"/>
              </a:ext>
            </a:extLst>
          </p:cNvPr>
          <p:cNvSpPr>
            <a:spLocks noGrp="1"/>
          </p:cNvSpPr>
          <p:nvPr>
            <p:ph idx="1"/>
          </p:nvPr>
        </p:nvSpPr>
        <p:spPr>
          <a:xfrm>
            <a:off x="1251678" y="1771651"/>
            <a:ext cx="4066046" cy="4414837"/>
          </a:xfrm>
        </p:spPr>
        <p:txBody>
          <a:bodyPr>
            <a:normAutofit/>
          </a:bodyPr>
          <a:lstStyle/>
          <a:p>
            <a:pPr algn="just"/>
            <a:r>
              <a:rPr lang="pl-PL" dirty="0"/>
              <a:t>8-14 czerwca 1987 roku odbyła się trzecia pielgrzymka Ojca Świętego do Polski. Pielgrzymka przebiegała pod hasłem: </a:t>
            </a:r>
            <a:r>
              <a:rPr lang="pl-PL" i="1" dirty="0"/>
              <a:t>„Do końca ich umiłował”. </a:t>
            </a:r>
            <a:r>
              <a:rPr lang="pl-PL" dirty="0"/>
              <a:t>Obejmowała miasta takie jak: Warszawa, Lublin, Tarnów, Kraków, Szczecin, Gdynia, Gdańsk, Częstochowa i Łódź.</a:t>
            </a:r>
          </a:p>
        </p:txBody>
      </p:sp>
      <p:sp>
        <p:nvSpPr>
          <p:cNvPr id="4" name="Symbol zastępczy numeru slajdu 3">
            <a:extLst>
              <a:ext uri="{FF2B5EF4-FFF2-40B4-BE49-F238E27FC236}">
                <a16:creationId xmlns:a16="http://schemas.microsoft.com/office/drawing/2014/main" xmlns="" id="{E1B591F8-AA40-4E3C-A820-697530A98AD2}"/>
              </a:ext>
            </a:extLst>
          </p:cNvPr>
          <p:cNvSpPr>
            <a:spLocks noGrp="1"/>
          </p:cNvSpPr>
          <p:nvPr>
            <p:ph type="sldNum" sz="quarter" idx="12"/>
          </p:nvPr>
        </p:nvSpPr>
        <p:spPr/>
        <p:txBody>
          <a:bodyPr/>
          <a:lstStyle/>
          <a:p>
            <a:fld id="{AAF0AF73-EDE3-4832-9556-D45580304507}" type="slidenum">
              <a:rPr lang="pl-PL" smtClean="0"/>
              <a:pPr/>
              <a:t>38</a:t>
            </a:fld>
            <a:endParaRPr lang="pl-PL"/>
          </a:p>
        </p:txBody>
      </p:sp>
      <p:pic>
        <p:nvPicPr>
          <p:cNvPr id="36866" name="Picture 2" descr="Znalezione obrazy dla zapytania: 2-10 1979">
            <a:extLst>
              <a:ext uri="{FF2B5EF4-FFF2-40B4-BE49-F238E27FC236}">
                <a16:creationId xmlns:a16="http://schemas.microsoft.com/office/drawing/2014/main" xmlns="" id="{4990C0A0-727E-4CA4-9728-526EC173CA83}"/>
              </a:ext>
            </a:extLst>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9271" t="27333" r="44479" b="9792"/>
          <a:stretch/>
        </p:blipFill>
        <p:spPr bwMode="auto">
          <a:xfrm>
            <a:off x="6496051" y="1517329"/>
            <a:ext cx="4205287" cy="42876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6B712243-36BA-44EE-B872-F43EA71371F0}"/>
              </a:ext>
            </a:extLst>
          </p:cNvPr>
          <p:cNvSpPr txBox="1"/>
          <p:nvPr/>
        </p:nvSpPr>
        <p:spPr>
          <a:xfrm>
            <a:off x="6496051" y="5770990"/>
            <a:ext cx="2807179" cy="415498"/>
          </a:xfrm>
          <a:prstGeom prst="rect">
            <a:avLst/>
          </a:prstGeom>
          <a:noFill/>
        </p:spPr>
        <p:txBody>
          <a:bodyPr wrap="none" rtlCol="0">
            <a:spAutoFit/>
          </a:bodyPr>
          <a:lstStyle/>
          <a:p>
            <a:r>
              <a:rPr lang="pl-PL" sz="1050" dirty="0"/>
              <a:t>Zdjęcie 65</a:t>
            </a:r>
            <a:br>
              <a:rPr lang="pl-PL" sz="1050" dirty="0"/>
            </a:br>
            <a:r>
              <a:rPr lang="pl-PL" sz="1050" dirty="0"/>
              <a:t>Trasa trzeciej pielgrzymki Jana Pawła II do Polski</a:t>
            </a:r>
          </a:p>
        </p:txBody>
      </p:sp>
    </p:spTree>
    <p:custDataLst>
      <p:tags r:id="rId1"/>
    </p:custDataLst>
    <p:extLst>
      <p:ext uri="{BB962C8B-B14F-4D97-AF65-F5344CB8AC3E}">
        <p14:creationId xmlns:p14="http://schemas.microsoft.com/office/powerpoint/2010/main" xmlns="" val="4097917425"/>
      </p:ext>
    </p:extLst>
  </p:cSld>
  <p:clrMapOvr>
    <a:masterClrMapping/>
  </p:clrMapOvr>
  <mc:AlternateContent xmlns:mc="http://schemas.openxmlformats.org/markup-compatibility/2006">
    <mc:Choice xmlns:p14="http://schemas.microsoft.com/office/powerpoint/2010/main" xmlns="" Requires="p14">
      <p:transition spd="slow" p14:dur="2000" advTm="8472">
        <p14:ferris dir="l"/>
      </p:transition>
    </mc:Choice>
    <mc:Fallback>
      <p:transition spd="slow" advTm="847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36866"/>
                                        </p:tgtEl>
                                        <p:attrNameLst>
                                          <p:attrName>style.visibility</p:attrName>
                                        </p:attrNameLst>
                                      </p:cBhvr>
                                      <p:to>
                                        <p:strVal val="visible"/>
                                      </p:to>
                                    </p:set>
                                    <p:animEffect transition="in" filter="wheel(1)">
                                      <p:cBhvr>
                                        <p:cTn id="25" dur="2000"/>
                                        <p:tgtEl>
                                          <p:spTgt spid="36866"/>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heel(1)">
                                      <p:cBhvr>
                                        <p:cTn id="2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A3EBEE05-29CB-48CB-9746-72C1142059A9}"/>
              </a:ext>
            </a:extLst>
          </p:cNvPr>
          <p:cNvSpPr>
            <a:spLocks noGrp="1"/>
          </p:cNvSpPr>
          <p:nvPr>
            <p:ph type="title"/>
          </p:nvPr>
        </p:nvSpPr>
        <p:spPr/>
        <p:txBody>
          <a:bodyPr/>
          <a:lstStyle/>
          <a:p>
            <a:r>
              <a:rPr lang="pl-PL" dirty="0"/>
              <a:t>Życie jana pawła ii - pielgrzymka</a:t>
            </a:r>
          </a:p>
        </p:txBody>
      </p:sp>
      <p:sp>
        <p:nvSpPr>
          <p:cNvPr id="3" name="Symbol zastępczy zawartości 2">
            <a:extLst>
              <a:ext uri="{FF2B5EF4-FFF2-40B4-BE49-F238E27FC236}">
                <a16:creationId xmlns:a16="http://schemas.microsoft.com/office/drawing/2014/main" xmlns="" id="{6B43F396-1C72-4C22-BF70-BA89FBB64880}"/>
              </a:ext>
            </a:extLst>
          </p:cNvPr>
          <p:cNvSpPr>
            <a:spLocks noGrp="1"/>
          </p:cNvSpPr>
          <p:nvPr>
            <p:ph idx="1"/>
          </p:nvPr>
        </p:nvSpPr>
        <p:spPr>
          <a:xfrm>
            <a:off x="1251678" y="1428751"/>
            <a:ext cx="4385642" cy="4729162"/>
          </a:xfrm>
        </p:spPr>
        <p:txBody>
          <a:bodyPr>
            <a:normAutofit/>
          </a:bodyPr>
          <a:lstStyle/>
          <a:p>
            <a:pPr algn="just"/>
            <a:r>
              <a:rPr lang="pl-PL" dirty="0"/>
              <a:t>1-9 i 13-15 czerwca 1991 roku odbyła się czwarta pielgrzymka Jana Pawła II do Polski. Pielgrzymka przebiegała pod hasłem: </a:t>
            </a:r>
            <a:r>
              <a:rPr lang="pl-PL" i="1" dirty="0"/>
              <a:t>„Bogu dziękujcie, ducha nie gaście” </a:t>
            </a:r>
            <a:r>
              <a:rPr lang="pl-PL" dirty="0"/>
              <a:t>. Papież odwiedził miasta takie jak: Koszalin, Rzeszów, Przemyśl, Lubaczów, Kielce, Radom, Łomżę, Białystok, Olsztyn, Włocławek, Płock i Warszawę.</a:t>
            </a:r>
          </a:p>
        </p:txBody>
      </p:sp>
      <p:sp>
        <p:nvSpPr>
          <p:cNvPr id="4" name="Symbol zastępczy numeru slajdu 3">
            <a:extLst>
              <a:ext uri="{FF2B5EF4-FFF2-40B4-BE49-F238E27FC236}">
                <a16:creationId xmlns:a16="http://schemas.microsoft.com/office/drawing/2014/main" xmlns="" id="{E52EFE0A-0389-4E17-8C86-460BDF5EE39D}"/>
              </a:ext>
            </a:extLst>
          </p:cNvPr>
          <p:cNvSpPr>
            <a:spLocks noGrp="1"/>
          </p:cNvSpPr>
          <p:nvPr>
            <p:ph type="sldNum" sz="quarter" idx="12"/>
          </p:nvPr>
        </p:nvSpPr>
        <p:spPr/>
        <p:txBody>
          <a:bodyPr/>
          <a:lstStyle/>
          <a:p>
            <a:fld id="{AAF0AF73-EDE3-4832-9556-D45580304507}" type="slidenum">
              <a:rPr lang="pl-PL" smtClean="0"/>
              <a:pPr/>
              <a:t>39</a:t>
            </a:fld>
            <a:endParaRPr lang="pl-PL"/>
          </a:p>
        </p:txBody>
      </p:sp>
      <p:pic>
        <p:nvPicPr>
          <p:cNvPr id="37892" name="Picture 4" descr="Czwarta pielgrzymka ">
            <a:extLst>
              <a:ext uri="{FF2B5EF4-FFF2-40B4-BE49-F238E27FC236}">
                <a16:creationId xmlns:a16="http://schemas.microsoft.com/office/drawing/2014/main" xmlns="" id="{3876F9AA-61E2-443D-A99B-A15F4BA4DCDF}"/>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383700" y="1567962"/>
            <a:ext cx="4231911" cy="40859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F7846E32-D074-4168-8A93-D573999E7145}"/>
              </a:ext>
            </a:extLst>
          </p:cNvPr>
          <p:cNvSpPr txBox="1"/>
          <p:nvPr/>
        </p:nvSpPr>
        <p:spPr>
          <a:xfrm>
            <a:off x="6340839" y="5653945"/>
            <a:ext cx="2868093" cy="415498"/>
          </a:xfrm>
          <a:prstGeom prst="rect">
            <a:avLst/>
          </a:prstGeom>
          <a:noFill/>
        </p:spPr>
        <p:txBody>
          <a:bodyPr wrap="none" rtlCol="0">
            <a:spAutoFit/>
          </a:bodyPr>
          <a:lstStyle/>
          <a:p>
            <a:r>
              <a:rPr lang="pl-PL" sz="1050" dirty="0"/>
              <a:t>Zdjęcie 66</a:t>
            </a:r>
            <a:br>
              <a:rPr lang="pl-PL" sz="1050" dirty="0"/>
            </a:br>
            <a:r>
              <a:rPr lang="pl-PL" sz="1050" dirty="0"/>
              <a:t>Trasa czwartej pielgrzymki Jana Pawła II do Polski</a:t>
            </a:r>
          </a:p>
        </p:txBody>
      </p:sp>
    </p:spTree>
    <p:custDataLst>
      <p:tags r:id="rId1"/>
    </p:custDataLst>
    <p:extLst>
      <p:ext uri="{BB962C8B-B14F-4D97-AF65-F5344CB8AC3E}">
        <p14:creationId xmlns:p14="http://schemas.microsoft.com/office/powerpoint/2010/main" xmlns="" val="3836865141"/>
      </p:ext>
    </p:extLst>
  </p:cSld>
  <p:clrMapOvr>
    <a:masterClrMapping/>
  </p:clrMapOvr>
  <mc:AlternateContent xmlns:mc="http://schemas.openxmlformats.org/markup-compatibility/2006">
    <mc:Choice xmlns:p14="http://schemas.microsoft.com/office/powerpoint/2010/main" xmlns="" Requires="p14">
      <p:transition spd="slow" p14:dur="2000" advTm="12732">
        <p14:ferris dir="l"/>
      </p:transition>
    </mc:Choice>
    <mc:Fallback>
      <p:transition spd="slow" advTm="1273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7892"/>
                                        </p:tgtEl>
                                        <p:attrNameLst>
                                          <p:attrName>style.visibility</p:attrName>
                                        </p:attrNameLst>
                                      </p:cBhvr>
                                      <p:to>
                                        <p:strVal val="visible"/>
                                      </p:to>
                                    </p:set>
                                    <p:animEffect transition="in" filter="fade">
                                      <p:cBhvr>
                                        <p:cTn id="14" dur="1000"/>
                                        <p:tgtEl>
                                          <p:spTgt spid="37892"/>
                                        </p:tgtEl>
                                      </p:cBhvr>
                                    </p:animEffect>
                                    <p:anim calcmode="lin" valueType="num">
                                      <p:cBhvr>
                                        <p:cTn id="15" dur="1000" fill="hold"/>
                                        <p:tgtEl>
                                          <p:spTgt spid="37892"/>
                                        </p:tgtEl>
                                        <p:attrNameLst>
                                          <p:attrName>ppt_x</p:attrName>
                                        </p:attrNameLst>
                                      </p:cBhvr>
                                      <p:tavLst>
                                        <p:tav tm="0">
                                          <p:val>
                                            <p:strVal val="#ppt_x"/>
                                          </p:val>
                                        </p:tav>
                                        <p:tav tm="100000">
                                          <p:val>
                                            <p:strVal val="#ppt_x"/>
                                          </p:val>
                                        </p:tav>
                                      </p:tavLst>
                                    </p:anim>
                                    <p:anim calcmode="lin" valueType="num">
                                      <p:cBhvr>
                                        <p:cTn id="16" dur="1000" fill="hold"/>
                                        <p:tgtEl>
                                          <p:spTgt spid="3789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6CDD1B18-EAF2-4D95-8DFF-23C7D5D38657}"/>
              </a:ext>
            </a:extLst>
          </p:cNvPr>
          <p:cNvSpPr>
            <a:spLocks noGrp="1"/>
          </p:cNvSpPr>
          <p:nvPr>
            <p:ph type="title"/>
          </p:nvPr>
        </p:nvSpPr>
        <p:spPr/>
        <p:txBody>
          <a:bodyPr/>
          <a:lstStyle/>
          <a:p>
            <a:r>
              <a:rPr lang="pl-PL" dirty="0"/>
              <a:t>Życie jana pawła ii - operacja</a:t>
            </a:r>
          </a:p>
        </p:txBody>
      </p:sp>
      <p:sp>
        <p:nvSpPr>
          <p:cNvPr id="3" name="Symbol zastępczy zawartości 2">
            <a:extLst>
              <a:ext uri="{FF2B5EF4-FFF2-40B4-BE49-F238E27FC236}">
                <a16:creationId xmlns:a16="http://schemas.microsoft.com/office/drawing/2014/main" xmlns="" id="{74B190A7-D020-459E-AC64-4730B05227DD}"/>
              </a:ext>
            </a:extLst>
          </p:cNvPr>
          <p:cNvSpPr>
            <a:spLocks noGrp="1"/>
          </p:cNvSpPr>
          <p:nvPr>
            <p:ph idx="1"/>
          </p:nvPr>
        </p:nvSpPr>
        <p:spPr>
          <a:xfrm>
            <a:off x="1251678" y="1874517"/>
            <a:ext cx="3968392" cy="4435475"/>
          </a:xfrm>
        </p:spPr>
        <p:txBody>
          <a:bodyPr/>
          <a:lstStyle/>
          <a:p>
            <a:pPr algn="just"/>
            <a:r>
              <a:rPr lang="pl-PL" dirty="0"/>
              <a:t>15 stycznia 1992 Jan Paweł II przeszedł operację nowotworu jelita. Operacja się udała, pacjent szybko wrócił do zdrowia.</a:t>
            </a:r>
          </a:p>
        </p:txBody>
      </p:sp>
      <p:sp>
        <p:nvSpPr>
          <p:cNvPr id="4" name="Symbol zastępczy numeru slajdu 3">
            <a:extLst>
              <a:ext uri="{FF2B5EF4-FFF2-40B4-BE49-F238E27FC236}">
                <a16:creationId xmlns:a16="http://schemas.microsoft.com/office/drawing/2014/main" xmlns="" id="{EB1AF2D6-4A98-44AB-A6E6-F91E9D15D1DA}"/>
              </a:ext>
            </a:extLst>
          </p:cNvPr>
          <p:cNvSpPr>
            <a:spLocks noGrp="1"/>
          </p:cNvSpPr>
          <p:nvPr>
            <p:ph type="sldNum" sz="quarter" idx="12"/>
          </p:nvPr>
        </p:nvSpPr>
        <p:spPr/>
        <p:txBody>
          <a:bodyPr/>
          <a:lstStyle/>
          <a:p>
            <a:fld id="{AAF0AF73-EDE3-4832-9556-D45580304507}" type="slidenum">
              <a:rPr lang="pl-PL" smtClean="0"/>
              <a:pPr/>
              <a:t>40</a:t>
            </a:fld>
            <a:endParaRPr lang="pl-PL"/>
          </a:p>
        </p:txBody>
      </p:sp>
      <p:pic>
        <p:nvPicPr>
          <p:cNvPr id="38914" name="Picture 2" descr="Znalezione obrazy dla zapytania: jan paweł ii w szpitalu">
            <a:extLst>
              <a:ext uri="{FF2B5EF4-FFF2-40B4-BE49-F238E27FC236}">
                <a16:creationId xmlns:a16="http://schemas.microsoft.com/office/drawing/2014/main" xmlns="" id="{B593619E-8475-4CAB-804F-23C073A0478C}"/>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6000" y="1874517"/>
            <a:ext cx="4538663" cy="33433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ACD3BAD8-0ADB-455B-9000-A9AB7CF1944A}"/>
              </a:ext>
            </a:extLst>
          </p:cNvPr>
          <p:cNvSpPr txBox="1"/>
          <p:nvPr/>
        </p:nvSpPr>
        <p:spPr>
          <a:xfrm>
            <a:off x="6096000" y="5217883"/>
            <a:ext cx="2020105" cy="415498"/>
          </a:xfrm>
          <a:prstGeom prst="rect">
            <a:avLst/>
          </a:prstGeom>
          <a:noFill/>
        </p:spPr>
        <p:txBody>
          <a:bodyPr wrap="none" rtlCol="0">
            <a:spAutoFit/>
          </a:bodyPr>
          <a:lstStyle/>
          <a:p>
            <a:r>
              <a:rPr lang="pl-PL" sz="1050" dirty="0"/>
              <a:t>Zdjęcie 67</a:t>
            </a:r>
          </a:p>
          <a:p>
            <a:r>
              <a:rPr lang="pl-PL" sz="1050" dirty="0"/>
              <a:t>Jan Paweł II w szpitalu po operacji</a:t>
            </a:r>
          </a:p>
        </p:txBody>
      </p:sp>
    </p:spTree>
    <p:custDataLst>
      <p:tags r:id="rId1"/>
    </p:custDataLst>
    <p:extLst>
      <p:ext uri="{BB962C8B-B14F-4D97-AF65-F5344CB8AC3E}">
        <p14:creationId xmlns:p14="http://schemas.microsoft.com/office/powerpoint/2010/main" xmlns="" val="4235291272"/>
      </p:ext>
    </p:extLst>
  </p:cSld>
  <p:clrMapOvr>
    <a:masterClrMapping/>
  </p:clrMapOvr>
  <mc:AlternateContent xmlns:mc="http://schemas.openxmlformats.org/markup-compatibility/2006">
    <mc:Choice xmlns:p14="http://schemas.microsoft.com/office/powerpoint/2010/main" xmlns="" Requires="p14">
      <p:transition spd="slow" p14:dur="2000" advTm="7535">
        <p14:ferris dir="l"/>
      </p:transition>
    </mc:Choice>
    <mc:Fallback>
      <p:transition spd="slow" advTm="753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8914"/>
                                        </p:tgtEl>
                                        <p:attrNameLst>
                                          <p:attrName>style.visibility</p:attrName>
                                        </p:attrNameLst>
                                      </p:cBhvr>
                                      <p:to>
                                        <p:strVal val="visible"/>
                                      </p:to>
                                    </p:set>
                                    <p:animEffect transition="in" filter="barn(inVertical)">
                                      <p:cBhvr>
                                        <p:cTn id="12" dur="750"/>
                                        <p:tgtEl>
                                          <p:spTgt spid="3891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B006207B-6020-437B-85C1-9DF1A57B4B0A}"/>
              </a:ext>
            </a:extLst>
          </p:cNvPr>
          <p:cNvSpPr>
            <a:spLocks noGrp="1"/>
          </p:cNvSpPr>
          <p:nvPr>
            <p:ph type="title"/>
          </p:nvPr>
        </p:nvSpPr>
        <p:spPr/>
        <p:txBody>
          <a:bodyPr/>
          <a:lstStyle/>
          <a:p>
            <a:r>
              <a:rPr lang="pl-PL" dirty="0"/>
              <a:t>Życie jana pawła ii – pielgrzymka </a:t>
            </a:r>
          </a:p>
        </p:txBody>
      </p:sp>
      <p:sp>
        <p:nvSpPr>
          <p:cNvPr id="3" name="Symbol zastępczy zawartości 2">
            <a:extLst>
              <a:ext uri="{FF2B5EF4-FFF2-40B4-BE49-F238E27FC236}">
                <a16:creationId xmlns:a16="http://schemas.microsoft.com/office/drawing/2014/main" xmlns="" id="{A40F5236-8D3D-4EDD-86E9-EC0B8636414D}"/>
              </a:ext>
            </a:extLst>
          </p:cNvPr>
          <p:cNvSpPr>
            <a:spLocks noGrp="1"/>
          </p:cNvSpPr>
          <p:nvPr>
            <p:ph idx="1"/>
          </p:nvPr>
        </p:nvSpPr>
        <p:spPr>
          <a:xfrm>
            <a:off x="1251678" y="1389893"/>
            <a:ext cx="10178322" cy="3593591"/>
          </a:xfrm>
        </p:spPr>
        <p:txBody>
          <a:bodyPr/>
          <a:lstStyle/>
          <a:p>
            <a:r>
              <a:rPr lang="pl-PL" dirty="0"/>
              <a:t>20-22 maja 1995 roku odbyła się pielgrzymka Jana Pawła II do Czech, podczas której papież odwiedził również Polskę i 22 maja odprawił mszę w Skoczowie </a:t>
            </a:r>
          </a:p>
        </p:txBody>
      </p:sp>
      <p:sp>
        <p:nvSpPr>
          <p:cNvPr id="4" name="Symbol zastępczy numeru slajdu 3">
            <a:extLst>
              <a:ext uri="{FF2B5EF4-FFF2-40B4-BE49-F238E27FC236}">
                <a16:creationId xmlns:a16="http://schemas.microsoft.com/office/drawing/2014/main" xmlns="" id="{9B323CBF-43C4-412D-92F9-4991941C296A}"/>
              </a:ext>
            </a:extLst>
          </p:cNvPr>
          <p:cNvSpPr>
            <a:spLocks noGrp="1"/>
          </p:cNvSpPr>
          <p:nvPr>
            <p:ph type="sldNum" sz="quarter" idx="12"/>
          </p:nvPr>
        </p:nvSpPr>
        <p:spPr/>
        <p:txBody>
          <a:bodyPr/>
          <a:lstStyle/>
          <a:p>
            <a:fld id="{AAF0AF73-EDE3-4832-9556-D45580304507}" type="slidenum">
              <a:rPr lang="pl-PL" smtClean="0"/>
              <a:pPr/>
              <a:t>41</a:t>
            </a:fld>
            <a:endParaRPr lang="pl-PL"/>
          </a:p>
        </p:txBody>
      </p:sp>
      <p:pic>
        <p:nvPicPr>
          <p:cNvPr id="39938" name="Picture 2" descr="Znalezione obrazy dla zapytania: 22 maja 1995 rok masza w skoczowie">
            <a:extLst>
              <a:ext uri="{FF2B5EF4-FFF2-40B4-BE49-F238E27FC236}">
                <a16:creationId xmlns:a16="http://schemas.microsoft.com/office/drawing/2014/main" xmlns="" id="{812F9E70-2BCC-4FA1-86DD-3A25B620141C}"/>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66873" y="2796920"/>
            <a:ext cx="4028675" cy="26711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3213D28E-422D-432F-B341-E4D64BC21651}"/>
              </a:ext>
            </a:extLst>
          </p:cNvPr>
          <p:cNvSpPr txBox="1"/>
          <p:nvPr/>
        </p:nvSpPr>
        <p:spPr>
          <a:xfrm>
            <a:off x="1666873" y="5490389"/>
            <a:ext cx="2039341" cy="415498"/>
          </a:xfrm>
          <a:prstGeom prst="rect">
            <a:avLst/>
          </a:prstGeom>
          <a:noFill/>
        </p:spPr>
        <p:txBody>
          <a:bodyPr wrap="none" rtlCol="0">
            <a:spAutoFit/>
          </a:bodyPr>
          <a:lstStyle/>
          <a:p>
            <a:r>
              <a:rPr lang="pl-PL" sz="1050" dirty="0"/>
              <a:t>Zdjęcie 68</a:t>
            </a:r>
            <a:br>
              <a:rPr lang="pl-PL" sz="1050" dirty="0"/>
            </a:br>
            <a:r>
              <a:rPr lang="pl-PL" sz="1050" dirty="0"/>
              <a:t>Msza święta 22 maja w Skoczowie</a:t>
            </a:r>
          </a:p>
        </p:txBody>
      </p:sp>
      <p:pic>
        <p:nvPicPr>
          <p:cNvPr id="39940" name="Picture 4" descr="Znalezione obrazy dla zapytania: 22 maja 1995 rok masza w skoczowie">
            <a:extLst>
              <a:ext uri="{FF2B5EF4-FFF2-40B4-BE49-F238E27FC236}">
                <a16:creationId xmlns:a16="http://schemas.microsoft.com/office/drawing/2014/main" xmlns="" id="{24A27CC4-7036-4F09-80F1-52FC2B5B137A}"/>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72309" y="2796920"/>
            <a:ext cx="4068013" cy="26934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726BA175-63CE-47FF-877A-A88EE2DB4848}"/>
              </a:ext>
            </a:extLst>
          </p:cNvPr>
          <p:cNvSpPr txBox="1"/>
          <p:nvPr/>
        </p:nvSpPr>
        <p:spPr>
          <a:xfrm>
            <a:off x="6872309" y="5490389"/>
            <a:ext cx="2039341" cy="415498"/>
          </a:xfrm>
          <a:prstGeom prst="rect">
            <a:avLst/>
          </a:prstGeom>
          <a:noFill/>
        </p:spPr>
        <p:txBody>
          <a:bodyPr wrap="none" rtlCol="0">
            <a:spAutoFit/>
          </a:bodyPr>
          <a:lstStyle/>
          <a:p>
            <a:r>
              <a:rPr lang="pl-PL" sz="1050" dirty="0"/>
              <a:t>Zdjęcie 69</a:t>
            </a:r>
          </a:p>
          <a:p>
            <a:r>
              <a:rPr lang="pl-PL" sz="1050" dirty="0"/>
              <a:t>Msza święta 22 maja w Skoczowie</a:t>
            </a:r>
          </a:p>
        </p:txBody>
      </p:sp>
    </p:spTree>
    <p:custDataLst>
      <p:tags r:id="rId1"/>
    </p:custDataLst>
    <p:extLst>
      <p:ext uri="{BB962C8B-B14F-4D97-AF65-F5344CB8AC3E}">
        <p14:creationId xmlns:p14="http://schemas.microsoft.com/office/powerpoint/2010/main" xmlns="" val="3579406967"/>
      </p:ext>
    </p:extLst>
  </p:cSld>
  <p:clrMapOvr>
    <a:masterClrMapping/>
  </p:clrMapOvr>
  <mc:AlternateContent xmlns:mc="http://schemas.openxmlformats.org/markup-compatibility/2006">
    <mc:Choice xmlns:p14="http://schemas.microsoft.com/office/powerpoint/2010/main" xmlns="" Requires="p14">
      <p:transition spd="slow" p14:dur="2000" advTm="11916">
        <p14:ferris dir="l"/>
      </p:transition>
    </mc:Choice>
    <mc:Fallback>
      <p:transition spd="slow" advTm="1191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39938"/>
                                        </p:tgtEl>
                                        <p:attrNameLst>
                                          <p:attrName>style.visibility</p:attrName>
                                        </p:attrNameLst>
                                      </p:cBhvr>
                                      <p:to>
                                        <p:strVal val="visible"/>
                                      </p:to>
                                    </p:set>
                                    <p:anim calcmode="lin" valueType="num">
                                      <p:cBhvr>
                                        <p:cTn id="14" dur="1000" fill="hold"/>
                                        <p:tgtEl>
                                          <p:spTgt spid="39938"/>
                                        </p:tgtEl>
                                        <p:attrNameLst>
                                          <p:attrName>ppt_w</p:attrName>
                                        </p:attrNameLst>
                                      </p:cBhvr>
                                      <p:tavLst>
                                        <p:tav tm="0">
                                          <p:val>
                                            <p:strVal val="#ppt_w+.3"/>
                                          </p:val>
                                        </p:tav>
                                        <p:tav tm="100000">
                                          <p:val>
                                            <p:strVal val="#ppt_w"/>
                                          </p:val>
                                        </p:tav>
                                      </p:tavLst>
                                    </p:anim>
                                    <p:anim calcmode="lin" valueType="num">
                                      <p:cBhvr>
                                        <p:cTn id="15" dur="1000" fill="hold"/>
                                        <p:tgtEl>
                                          <p:spTgt spid="39938"/>
                                        </p:tgtEl>
                                        <p:attrNameLst>
                                          <p:attrName>ppt_h</p:attrName>
                                        </p:attrNameLst>
                                      </p:cBhvr>
                                      <p:tavLst>
                                        <p:tav tm="0">
                                          <p:val>
                                            <p:strVal val="#ppt_h"/>
                                          </p:val>
                                        </p:tav>
                                        <p:tav tm="100000">
                                          <p:val>
                                            <p:strVal val="#ppt_h"/>
                                          </p:val>
                                        </p:tav>
                                      </p:tavLst>
                                    </p:anim>
                                    <p:animEffect transition="in" filter="fade">
                                      <p:cBhvr>
                                        <p:cTn id="16" dur="1000"/>
                                        <p:tgtEl>
                                          <p:spTgt spid="39938"/>
                                        </p:tgtEl>
                                      </p:cBhvr>
                                    </p:animEffect>
                                  </p:childTnLst>
                                </p:cTn>
                              </p:par>
                              <p:par>
                                <p:cTn id="17" presetID="50" presetClass="entr" presetSubtype="0" decel="10000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3"/>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nodeType="clickEffect">
                                  <p:stCondLst>
                                    <p:cond delay="0"/>
                                  </p:stCondLst>
                                  <p:childTnLst>
                                    <p:set>
                                      <p:cBhvr>
                                        <p:cTn id="25" dur="1" fill="hold">
                                          <p:stCondLst>
                                            <p:cond delay="0"/>
                                          </p:stCondLst>
                                        </p:cTn>
                                        <p:tgtEl>
                                          <p:spTgt spid="39940"/>
                                        </p:tgtEl>
                                        <p:attrNameLst>
                                          <p:attrName>style.visibility</p:attrName>
                                        </p:attrNameLst>
                                      </p:cBhvr>
                                      <p:to>
                                        <p:strVal val="visible"/>
                                      </p:to>
                                    </p:set>
                                    <p:anim calcmode="lin" valueType="num">
                                      <p:cBhvr>
                                        <p:cTn id="26" dur="1000" fill="hold"/>
                                        <p:tgtEl>
                                          <p:spTgt spid="39940"/>
                                        </p:tgtEl>
                                        <p:attrNameLst>
                                          <p:attrName>ppt_w</p:attrName>
                                        </p:attrNameLst>
                                      </p:cBhvr>
                                      <p:tavLst>
                                        <p:tav tm="0">
                                          <p:val>
                                            <p:strVal val="#ppt_w+.3"/>
                                          </p:val>
                                        </p:tav>
                                        <p:tav tm="100000">
                                          <p:val>
                                            <p:strVal val="#ppt_w"/>
                                          </p:val>
                                        </p:tav>
                                      </p:tavLst>
                                    </p:anim>
                                    <p:anim calcmode="lin" valueType="num">
                                      <p:cBhvr>
                                        <p:cTn id="27" dur="1000" fill="hold"/>
                                        <p:tgtEl>
                                          <p:spTgt spid="39940"/>
                                        </p:tgtEl>
                                        <p:attrNameLst>
                                          <p:attrName>ppt_h</p:attrName>
                                        </p:attrNameLst>
                                      </p:cBhvr>
                                      <p:tavLst>
                                        <p:tav tm="0">
                                          <p:val>
                                            <p:strVal val="#ppt_h"/>
                                          </p:val>
                                        </p:tav>
                                        <p:tav tm="100000">
                                          <p:val>
                                            <p:strVal val="#ppt_h"/>
                                          </p:val>
                                        </p:tav>
                                      </p:tavLst>
                                    </p:anim>
                                    <p:animEffect transition="in" filter="fade">
                                      <p:cBhvr>
                                        <p:cTn id="28" dur="1000"/>
                                        <p:tgtEl>
                                          <p:spTgt spid="39940"/>
                                        </p:tgtEl>
                                      </p:cBhvr>
                                    </p:animEffect>
                                  </p:childTnLst>
                                </p:cTn>
                              </p:par>
                              <p:par>
                                <p:cTn id="29" presetID="50" presetClass="entr" presetSubtype="0" decel="10000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strVal val="#ppt_w+.3"/>
                                          </p:val>
                                        </p:tav>
                                        <p:tav tm="100000">
                                          <p:val>
                                            <p:strVal val="#ppt_w"/>
                                          </p:val>
                                        </p:tav>
                                      </p:tavLst>
                                    </p:anim>
                                    <p:anim calcmode="lin" valueType="num">
                                      <p:cBhvr>
                                        <p:cTn id="32" dur="1000" fill="hold"/>
                                        <p:tgtEl>
                                          <p:spTgt spid="6"/>
                                        </p:tgtEl>
                                        <p:attrNameLst>
                                          <p:attrName>ppt_h</p:attrName>
                                        </p:attrNameLst>
                                      </p:cBhvr>
                                      <p:tavLst>
                                        <p:tav tm="0">
                                          <p:val>
                                            <p:strVal val="#ppt_h"/>
                                          </p:val>
                                        </p:tav>
                                        <p:tav tm="100000">
                                          <p:val>
                                            <p:strVal val="#ppt_h"/>
                                          </p:val>
                                        </p:tav>
                                      </p:tavLst>
                                    </p:anim>
                                    <p:animEffect transition="in" filter="fade">
                                      <p:cBhvr>
                                        <p:cTn id="3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A1323153-A702-475D-A569-9E8AF58157D9}"/>
              </a:ext>
            </a:extLst>
          </p:cNvPr>
          <p:cNvSpPr>
            <a:spLocks noGrp="1"/>
          </p:cNvSpPr>
          <p:nvPr>
            <p:ph type="title"/>
          </p:nvPr>
        </p:nvSpPr>
        <p:spPr/>
        <p:txBody>
          <a:bodyPr/>
          <a:lstStyle/>
          <a:p>
            <a:r>
              <a:rPr lang="pl-PL" dirty="0"/>
              <a:t>Życie jana pawła ii – pielgrzymka </a:t>
            </a:r>
          </a:p>
        </p:txBody>
      </p:sp>
      <p:sp>
        <p:nvSpPr>
          <p:cNvPr id="3" name="Symbol zastępczy zawartości 2">
            <a:extLst>
              <a:ext uri="{FF2B5EF4-FFF2-40B4-BE49-F238E27FC236}">
                <a16:creationId xmlns:a16="http://schemas.microsoft.com/office/drawing/2014/main" xmlns="" id="{F08C6D29-84CD-4ABB-8B5E-1BCE8691201D}"/>
              </a:ext>
            </a:extLst>
          </p:cNvPr>
          <p:cNvSpPr>
            <a:spLocks noGrp="1"/>
          </p:cNvSpPr>
          <p:nvPr>
            <p:ph idx="1"/>
          </p:nvPr>
        </p:nvSpPr>
        <p:spPr>
          <a:xfrm>
            <a:off x="1251678" y="1874517"/>
            <a:ext cx="4206147" cy="4501162"/>
          </a:xfrm>
        </p:spPr>
        <p:txBody>
          <a:bodyPr>
            <a:normAutofit/>
          </a:bodyPr>
          <a:lstStyle/>
          <a:p>
            <a:pPr algn="just"/>
            <a:r>
              <a:rPr lang="pl-PL" dirty="0"/>
              <a:t>31 maja – 10 czerwca 1997 roku odbyła się piąta pielgrzymka Jana Pawła II do Polski.  W homilii wygłoszonej w Gnieźnie Ojciec Święty zwraca się do przywódców Europy Środkowej </a:t>
            </a:r>
            <a:r>
              <a:rPr lang="pl-PL" i="1" dirty="0"/>
              <a:t>„Trzeba, by Europejczycy umieli zdecydowanie podjąć wysiłek twórczej współpracy, aby umacniali pokój między sobą i wokół siebie. Nie można pozostawić żadnego kraju, nawet najsłabszego, poza obrębem wspólnot, które obecnie powstają”.</a:t>
            </a:r>
            <a:endParaRPr lang="pl-PL" dirty="0"/>
          </a:p>
        </p:txBody>
      </p:sp>
      <p:sp>
        <p:nvSpPr>
          <p:cNvPr id="4" name="Symbol zastępczy numeru slajdu 3">
            <a:extLst>
              <a:ext uri="{FF2B5EF4-FFF2-40B4-BE49-F238E27FC236}">
                <a16:creationId xmlns:a16="http://schemas.microsoft.com/office/drawing/2014/main" xmlns="" id="{A7C6A53B-7D65-4BE8-883B-2435D24A27F0}"/>
              </a:ext>
            </a:extLst>
          </p:cNvPr>
          <p:cNvSpPr>
            <a:spLocks noGrp="1"/>
          </p:cNvSpPr>
          <p:nvPr>
            <p:ph type="sldNum" sz="quarter" idx="12"/>
          </p:nvPr>
        </p:nvSpPr>
        <p:spPr/>
        <p:txBody>
          <a:bodyPr/>
          <a:lstStyle/>
          <a:p>
            <a:fld id="{AAF0AF73-EDE3-4832-9556-D45580304507}" type="slidenum">
              <a:rPr lang="pl-PL" smtClean="0"/>
              <a:pPr/>
              <a:t>42</a:t>
            </a:fld>
            <a:endParaRPr lang="pl-PL"/>
          </a:p>
        </p:txBody>
      </p:sp>
      <p:pic>
        <p:nvPicPr>
          <p:cNvPr id="40962" name="Picture 2" descr="Znalezione obrazy dla zapytania: piąta pielgrzymka jana pawła ii do polski mapka">
            <a:extLst>
              <a:ext uri="{FF2B5EF4-FFF2-40B4-BE49-F238E27FC236}">
                <a16:creationId xmlns:a16="http://schemas.microsoft.com/office/drawing/2014/main" xmlns="" id="{EDC5C704-96B6-46D1-B14D-8D77A6DBF3F4}"/>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734177" y="1874517"/>
            <a:ext cx="4206147" cy="39390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8E12C430-89E8-4293-89A6-AC2C19BFE3D2}"/>
              </a:ext>
            </a:extLst>
          </p:cNvPr>
          <p:cNvSpPr txBox="1"/>
          <p:nvPr/>
        </p:nvSpPr>
        <p:spPr>
          <a:xfrm>
            <a:off x="6734177" y="5813607"/>
            <a:ext cx="2699778" cy="415498"/>
          </a:xfrm>
          <a:prstGeom prst="rect">
            <a:avLst/>
          </a:prstGeom>
          <a:noFill/>
        </p:spPr>
        <p:txBody>
          <a:bodyPr wrap="none" rtlCol="0">
            <a:spAutoFit/>
          </a:bodyPr>
          <a:lstStyle/>
          <a:p>
            <a:r>
              <a:rPr lang="pl-PL" sz="1050" dirty="0"/>
              <a:t>Zdjęcie 70</a:t>
            </a:r>
            <a:br>
              <a:rPr lang="pl-PL" sz="1050" dirty="0"/>
            </a:br>
            <a:r>
              <a:rPr lang="pl-PL" sz="1050" dirty="0"/>
              <a:t>Trasa piątej pielgrzymki Jana Pawła II do Polski</a:t>
            </a:r>
          </a:p>
        </p:txBody>
      </p:sp>
    </p:spTree>
    <p:custDataLst>
      <p:tags r:id="rId1"/>
    </p:custDataLst>
    <p:extLst>
      <p:ext uri="{BB962C8B-B14F-4D97-AF65-F5344CB8AC3E}">
        <p14:creationId xmlns:p14="http://schemas.microsoft.com/office/powerpoint/2010/main" xmlns="" val="1054298592"/>
      </p:ext>
    </p:extLst>
  </p:cSld>
  <p:clrMapOvr>
    <a:masterClrMapping/>
  </p:clrMapOvr>
  <mc:AlternateContent xmlns:mc="http://schemas.openxmlformats.org/markup-compatibility/2006">
    <mc:Choice xmlns:p14="http://schemas.microsoft.com/office/powerpoint/2010/main" xmlns="" Requires="p14">
      <p:transition spd="slow" p14:dur="2000" advTm="17223">
        <p14:ferris dir="l"/>
      </p:transition>
    </mc:Choice>
    <mc:Fallback>
      <p:transition spd="slow" advTm="1722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40962"/>
                                        </p:tgtEl>
                                        <p:attrNameLst>
                                          <p:attrName>style.visibility</p:attrName>
                                        </p:attrNameLst>
                                      </p:cBhvr>
                                      <p:to>
                                        <p:strVal val="visible"/>
                                      </p:to>
                                    </p:set>
                                    <p:animEffect transition="in" filter="barn(inVertical)">
                                      <p:cBhvr>
                                        <p:cTn id="25" dur="500"/>
                                        <p:tgtEl>
                                          <p:spTgt spid="4096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92BA23D3-A597-4AD6-996F-C37176F13EC5}"/>
              </a:ext>
            </a:extLst>
          </p:cNvPr>
          <p:cNvSpPr>
            <a:spLocks noGrp="1"/>
          </p:cNvSpPr>
          <p:nvPr>
            <p:ph type="title"/>
          </p:nvPr>
        </p:nvSpPr>
        <p:spPr/>
        <p:txBody>
          <a:bodyPr/>
          <a:lstStyle/>
          <a:p>
            <a:r>
              <a:rPr lang="pl-PL" dirty="0"/>
              <a:t>Życie jana pawła ii - pielgrzymka</a:t>
            </a:r>
          </a:p>
        </p:txBody>
      </p:sp>
      <p:sp>
        <p:nvSpPr>
          <p:cNvPr id="3" name="Symbol zastępczy zawartości 2">
            <a:extLst>
              <a:ext uri="{FF2B5EF4-FFF2-40B4-BE49-F238E27FC236}">
                <a16:creationId xmlns:a16="http://schemas.microsoft.com/office/drawing/2014/main" xmlns="" id="{93D8E10D-E1EC-4A93-9B4F-F6FE5B38B873}"/>
              </a:ext>
            </a:extLst>
          </p:cNvPr>
          <p:cNvSpPr>
            <a:spLocks noGrp="1"/>
          </p:cNvSpPr>
          <p:nvPr>
            <p:ph idx="1"/>
          </p:nvPr>
        </p:nvSpPr>
        <p:spPr>
          <a:xfrm>
            <a:off x="1251678" y="1771651"/>
            <a:ext cx="4949097" cy="4604028"/>
          </a:xfrm>
        </p:spPr>
        <p:txBody>
          <a:bodyPr>
            <a:normAutofit lnSpcReduction="10000"/>
          </a:bodyPr>
          <a:lstStyle/>
          <a:p>
            <a:pPr algn="just"/>
            <a:r>
              <a:rPr lang="pl-PL" dirty="0"/>
              <a:t>5-17 czerwca 1999 odbyła się szósta pielgrzymka Jana Pawła II do Polski.  Nagły projekt podróży do Armenii do umierającego katolikosa (głowy Kościoła armeńskiego) bezpośrednio z Polski, zaniechanie tej wizyty z powodu choroby, która uniemożliwiła Papieżowi także celebrowanie mszy na krakowskich Błoniach i zdecydowała o przesunięciu spotkania z wiernymi w Gliwicach. Pierwsza w historii wizyta Papieża w parlamencie, w którym powiedział:</a:t>
            </a:r>
            <a:r>
              <a:rPr lang="pl-PL" i="1" dirty="0"/>
              <a:t> „Integracja Polski z Unią Europejską je od samego początku wspierana przez Stolicę Apostolską”</a:t>
            </a:r>
            <a:endParaRPr lang="pl-PL" dirty="0"/>
          </a:p>
        </p:txBody>
      </p:sp>
      <p:sp>
        <p:nvSpPr>
          <p:cNvPr id="4" name="Symbol zastępczy numeru slajdu 3">
            <a:extLst>
              <a:ext uri="{FF2B5EF4-FFF2-40B4-BE49-F238E27FC236}">
                <a16:creationId xmlns:a16="http://schemas.microsoft.com/office/drawing/2014/main" xmlns="" id="{57863D43-F2BC-48A9-AD16-ECC824E9374D}"/>
              </a:ext>
            </a:extLst>
          </p:cNvPr>
          <p:cNvSpPr>
            <a:spLocks noGrp="1"/>
          </p:cNvSpPr>
          <p:nvPr>
            <p:ph type="sldNum" sz="quarter" idx="12"/>
          </p:nvPr>
        </p:nvSpPr>
        <p:spPr/>
        <p:txBody>
          <a:bodyPr/>
          <a:lstStyle/>
          <a:p>
            <a:fld id="{AAF0AF73-EDE3-4832-9556-D45580304507}" type="slidenum">
              <a:rPr lang="pl-PL" smtClean="0"/>
              <a:pPr/>
              <a:t>43</a:t>
            </a:fld>
            <a:endParaRPr lang="pl-PL"/>
          </a:p>
        </p:txBody>
      </p:sp>
      <p:pic>
        <p:nvPicPr>
          <p:cNvPr id="41986" name="Picture 2" descr="Znalezione obrazy dla zapytania: szósta pielgrzymka jana pawła ii do polski mapka">
            <a:extLst>
              <a:ext uri="{FF2B5EF4-FFF2-40B4-BE49-F238E27FC236}">
                <a16:creationId xmlns:a16="http://schemas.microsoft.com/office/drawing/2014/main" xmlns="" id="{C72A4638-8CFA-490F-937B-204746511281}"/>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027069" y="1771651"/>
            <a:ext cx="3913253" cy="39132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2582AC9F-D28D-4262-A78C-4B5C52CEC287}"/>
              </a:ext>
            </a:extLst>
          </p:cNvPr>
          <p:cNvSpPr txBox="1"/>
          <p:nvPr/>
        </p:nvSpPr>
        <p:spPr>
          <a:xfrm>
            <a:off x="7027069" y="5684904"/>
            <a:ext cx="2778325" cy="415498"/>
          </a:xfrm>
          <a:prstGeom prst="rect">
            <a:avLst/>
          </a:prstGeom>
          <a:noFill/>
        </p:spPr>
        <p:txBody>
          <a:bodyPr wrap="none" rtlCol="0">
            <a:spAutoFit/>
          </a:bodyPr>
          <a:lstStyle/>
          <a:p>
            <a:r>
              <a:rPr lang="pl-PL" sz="1050" dirty="0"/>
              <a:t>Zdjęcie 71</a:t>
            </a:r>
            <a:br>
              <a:rPr lang="pl-PL" sz="1050" dirty="0"/>
            </a:br>
            <a:r>
              <a:rPr lang="pl-PL" sz="1050" dirty="0"/>
              <a:t>Trasa szóstej pielgrzymki Jana Pawła II do Polski</a:t>
            </a:r>
          </a:p>
        </p:txBody>
      </p:sp>
    </p:spTree>
    <p:custDataLst>
      <p:tags r:id="rId1"/>
    </p:custDataLst>
    <p:extLst>
      <p:ext uri="{BB962C8B-B14F-4D97-AF65-F5344CB8AC3E}">
        <p14:creationId xmlns:p14="http://schemas.microsoft.com/office/powerpoint/2010/main" xmlns="" val="3179157561"/>
      </p:ext>
    </p:extLst>
  </p:cSld>
  <p:clrMapOvr>
    <a:masterClrMapping/>
  </p:clrMapOvr>
  <mc:AlternateContent xmlns:mc="http://schemas.openxmlformats.org/markup-compatibility/2006">
    <mc:Choice xmlns:p14="http://schemas.microsoft.com/office/powerpoint/2010/main" xmlns="" Requires="p14">
      <p:transition spd="slow" p14:dur="2000" advTm="22084">
        <p14:ferris dir="l"/>
      </p:transition>
    </mc:Choice>
    <mc:Fallback>
      <p:transition spd="slow" advTm="220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1986"/>
                                        </p:tgtEl>
                                        <p:attrNameLst>
                                          <p:attrName>style.visibility</p:attrName>
                                        </p:attrNameLst>
                                      </p:cBhvr>
                                      <p:to>
                                        <p:strVal val="visible"/>
                                      </p:to>
                                    </p:set>
                                    <p:anim calcmode="lin" valueType="num">
                                      <p:cBhvr>
                                        <p:cTn id="12" dur="500" fill="hold"/>
                                        <p:tgtEl>
                                          <p:spTgt spid="41986"/>
                                        </p:tgtEl>
                                        <p:attrNameLst>
                                          <p:attrName>ppt_w</p:attrName>
                                        </p:attrNameLst>
                                      </p:cBhvr>
                                      <p:tavLst>
                                        <p:tav tm="0">
                                          <p:val>
                                            <p:fltVal val="0"/>
                                          </p:val>
                                        </p:tav>
                                        <p:tav tm="100000">
                                          <p:val>
                                            <p:strVal val="#ppt_w"/>
                                          </p:val>
                                        </p:tav>
                                      </p:tavLst>
                                    </p:anim>
                                    <p:anim calcmode="lin" valueType="num">
                                      <p:cBhvr>
                                        <p:cTn id="13" dur="500" fill="hold"/>
                                        <p:tgtEl>
                                          <p:spTgt spid="41986"/>
                                        </p:tgtEl>
                                        <p:attrNameLst>
                                          <p:attrName>ppt_h</p:attrName>
                                        </p:attrNameLst>
                                      </p:cBhvr>
                                      <p:tavLst>
                                        <p:tav tm="0">
                                          <p:val>
                                            <p:fltVal val="0"/>
                                          </p:val>
                                        </p:tav>
                                        <p:tav tm="100000">
                                          <p:val>
                                            <p:strVal val="#ppt_h"/>
                                          </p:val>
                                        </p:tav>
                                      </p:tavLst>
                                    </p:anim>
                                    <p:animEffect transition="in" filter="fade">
                                      <p:cBhvr>
                                        <p:cTn id="14" dur="500"/>
                                        <p:tgtEl>
                                          <p:spTgt spid="4198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D34BA6FA-3366-4353-A527-0EB4D5C6E6C2}"/>
              </a:ext>
            </a:extLst>
          </p:cNvPr>
          <p:cNvSpPr>
            <a:spLocks noGrp="1"/>
          </p:cNvSpPr>
          <p:nvPr>
            <p:ph type="title"/>
          </p:nvPr>
        </p:nvSpPr>
        <p:spPr>
          <a:xfrm>
            <a:off x="1251678" y="425248"/>
            <a:ext cx="10749822" cy="1492132"/>
          </a:xfrm>
        </p:spPr>
        <p:txBody>
          <a:bodyPr/>
          <a:lstStyle/>
          <a:p>
            <a:r>
              <a:rPr lang="pl-PL" dirty="0"/>
              <a:t>Życie jana pawła ii  - beatyfikacja</a:t>
            </a:r>
          </a:p>
        </p:txBody>
      </p:sp>
      <p:sp>
        <p:nvSpPr>
          <p:cNvPr id="3" name="Symbol zastępczy zawartości 2">
            <a:extLst>
              <a:ext uri="{FF2B5EF4-FFF2-40B4-BE49-F238E27FC236}">
                <a16:creationId xmlns:a16="http://schemas.microsoft.com/office/drawing/2014/main" xmlns="" id="{AE6B1D7B-F140-4AC2-8AE8-86F7697B22EA}"/>
              </a:ext>
            </a:extLst>
          </p:cNvPr>
          <p:cNvSpPr>
            <a:spLocks noGrp="1"/>
          </p:cNvSpPr>
          <p:nvPr>
            <p:ph idx="1"/>
          </p:nvPr>
        </p:nvSpPr>
        <p:spPr>
          <a:xfrm>
            <a:off x="1251678" y="1881058"/>
            <a:ext cx="3329200" cy="3593591"/>
          </a:xfrm>
        </p:spPr>
        <p:txBody>
          <a:bodyPr/>
          <a:lstStyle/>
          <a:p>
            <a:pPr algn="just"/>
            <a:r>
              <a:rPr lang="pl-PL" dirty="0"/>
              <a:t>3 września 2000 Jan Paweł II beatyfikował w Rzymie papieży Piusa IX i Jana XXIII</a:t>
            </a:r>
          </a:p>
        </p:txBody>
      </p:sp>
      <p:sp>
        <p:nvSpPr>
          <p:cNvPr id="4" name="Symbol zastępczy numeru slajdu 3">
            <a:extLst>
              <a:ext uri="{FF2B5EF4-FFF2-40B4-BE49-F238E27FC236}">
                <a16:creationId xmlns:a16="http://schemas.microsoft.com/office/drawing/2014/main" xmlns="" id="{7FC1B20D-F6D7-4401-97D0-2B1EF94F59B6}"/>
              </a:ext>
            </a:extLst>
          </p:cNvPr>
          <p:cNvSpPr>
            <a:spLocks noGrp="1"/>
          </p:cNvSpPr>
          <p:nvPr>
            <p:ph type="sldNum" sz="quarter" idx="12"/>
          </p:nvPr>
        </p:nvSpPr>
        <p:spPr/>
        <p:txBody>
          <a:bodyPr/>
          <a:lstStyle/>
          <a:p>
            <a:fld id="{AAF0AF73-EDE3-4832-9556-D45580304507}" type="slidenum">
              <a:rPr lang="pl-PL" smtClean="0"/>
              <a:pPr/>
              <a:t>44</a:t>
            </a:fld>
            <a:endParaRPr lang="pl-PL"/>
          </a:p>
        </p:txBody>
      </p:sp>
      <p:pic>
        <p:nvPicPr>
          <p:cNvPr id="43010" name="Picture 2" descr="Znalezione obrazy dla zapytania: beatyfikacja papieży piusa i jana">
            <a:extLst>
              <a:ext uri="{FF2B5EF4-FFF2-40B4-BE49-F238E27FC236}">
                <a16:creationId xmlns:a16="http://schemas.microsoft.com/office/drawing/2014/main" xmlns="" id="{934F5D8A-A6EC-4B90-AA97-8A301F892055}"/>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591300" y="1881058"/>
            <a:ext cx="2819399" cy="41361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E7DB73EF-4C2E-44FB-9540-2544C1C7C69B}"/>
              </a:ext>
            </a:extLst>
          </p:cNvPr>
          <p:cNvSpPr txBox="1"/>
          <p:nvPr/>
        </p:nvSpPr>
        <p:spPr>
          <a:xfrm>
            <a:off x="6591300" y="5991011"/>
            <a:ext cx="3017173" cy="415498"/>
          </a:xfrm>
          <a:prstGeom prst="rect">
            <a:avLst/>
          </a:prstGeom>
          <a:noFill/>
        </p:spPr>
        <p:txBody>
          <a:bodyPr wrap="none" rtlCol="0">
            <a:spAutoFit/>
          </a:bodyPr>
          <a:lstStyle/>
          <a:p>
            <a:r>
              <a:rPr lang="pl-PL" sz="1050" dirty="0"/>
              <a:t>Zdjęcie 72</a:t>
            </a:r>
          </a:p>
          <a:p>
            <a:r>
              <a:rPr lang="pl-PL" sz="1050" dirty="0"/>
              <a:t>Beatyfikacja Piusa IX i Jana XXIII 3 września 2000 r.</a:t>
            </a:r>
          </a:p>
        </p:txBody>
      </p:sp>
    </p:spTree>
    <p:custDataLst>
      <p:tags r:id="rId1"/>
    </p:custDataLst>
    <p:extLst>
      <p:ext uri="{BB962C8B-B14F-4D97-AF65-F5344CB8AC3E}">
        <p14:creationId xmlns:p14="http://schemas.microsoft.com/office/powerpoint/2010/main" xmlns="" val="313395961"/>
      </p:ext>
    </p:extLst>
  </p:cSld>
  <p:clrMapOvr>
    <a:masterClrMapping/>
  </p:clrMapOvr>
  <mc:AlternateContent xmlns:mc="http://schemas.openxmlformats.org/markup-compatibility/2006">
    <mc:Choice xmlns:p14="http://schemas.microsoft.com/office/powerpoint/2010/main" xmlns="" Requires="p14">
      <p:transition spd="slow" p14:dur="2000" advTm="7251">
        <p14:ferris dir="l"/>
      </p:transition>
    </mc:Choice>
    <mc:Fallback>
      <p:transition spd="slow" advTm="725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43010"/>
                                        </p:tgtEl>
                                        <p:attrNameLst>
                                          <p:attrName>style.visibility</p:attrName>
                                        </p:attrNameLst>
                                      </p:cBhvr>
                                      <p:to>
                                        <p:strVal val="visible"/>
                                      </p:to>
                                    </p:set>
                                    <p:animEffect transition="in" filter="diamond(in)">
                                      <p:cBhvr>
                                        <p:cTn id="12" dur="2000"/>
                                        <p:tgtEl>
                                          <p:spTgt spid="43010"/>
                                        </p:tgtEl>
                                      </p:cBhvr>
                                    </p:animEffect>
                                  </p:childTnLst>
                                </p:cTn>
                              </p:par>
                              <p:par>
                                <p:cTn id="13" presetID="8"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amond(in)">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BEAB8AF7-186C-4B1D-929E-1A6E57C0796E}"/>
              </a:ext>
            </a:extLst>
          </p:cNvPr>
          <p:cNvSpPr>
            <a:spLocks noGrp="1"/>
          </p:cNvSpPr>
          <p:nvPr>
            <p:ph type="title"/>
          </p:nvPr>
        </p:nvSpPr>
        <p:spPr/>
        <p:txBody>
          <a:bodyPr/>
          <a:lstStyle/>
          <a:p>
            <a:r>
              <a:rPr lang="pl-PL" dirty="0"/>
              <a:t>Życie jana pawła ii - pielgrzymka</a:t>
            </a:r>
          </a:p>
        </p:txBody>
      </p:sp>
      <p:sp>
        <p:nvSpPr>
          <p:cNvPr id="3" name="Symbol zastępczy zawartości 2">
            <a:extLst>
              <a:ext uri="{FF2B5EF4-FFF2-40B4-BE49-F238E27FC236}">
                <a16:creationId xmlns:a16="http://schemas.microsoft.com/office/drawing/2014/main" xmlns="" id="{72E08AC4-736B-49CA-A82D-3646629B8E66}"/>
              </a:ext>
            </a:extLst>
          </p:cNvPr>
          <p:cNvSpPr>
            <a:spLocks noGrp="1"/>
          </p:cNvSpPr>
          <p:nvPr>
            <p:ph idx="1"/>
          </p:nvPr>
        </p:nvSpPr>
        <p:spPr>
          <a:xfrm>
            <a:off x="1251678" y="1874517"/>
            <a:ext cx="4261355" cy="4501162"/>
          </a:xfrm>
        </p:spPr>
        <p:txBody>
          <a:bodyPr>
            <a:normAutofit fontScale="92500" lnSpcReduction="10000"/>
          </a:bodyPr>
          <a:lstStyle/>
          <a:p>
            <a:pPr algn="just"/>
            <a:r>
              <a:rPr lang="pl-PL" dirty="0"/>
              <a:t>16-19 sierpnia 2002 roku odbyła się siódma pielgrzymka Jana Pawła II do Polski. Papież poświęcił w Łagiewnikach świątynię Bożego Miłosierdzia; na krakowskich Błoniach podczas mszy, na której zgromadziło się 2,5 mln wiernych, potępił „</a:t>
            </a:r>
            <a:r>
              <a:rPr lang="pl-PL" i="1" dirty="0"/>
              <a:t>hałaśliwą propagandę liberalizmu, wolności bez prawdy i odpowiedzialności” .</a:t>
            </a:r>
            <a:r>
              <a:rPr lang="pl-PL" dirty="0"/>
              <a:t> Poparcie dla integracji z Europą znalazło się dopiero w przemówieniu pożegnalnym na lotnisku w Balicach. Żegnając się Ojciec Święty dał do zrozumienia, że może to nie ostatni raz. </a:t>
            </a:r>
          </a:p>
        </p:txBody>
      </p:sp>
      <p:sp>
        <p:nvSpPr>
          <p:cNvPr id="4" name="Symbol zastępczy numeru slajdu 3">
            <a:extLst>
              <a:ext uri="{FF2B5EF4-FFF2-40B4-BE49-F238E27FC236}">
                <a16:creationId xmlns:a16="http://schemas.microsoft.com/office/drawing/2014/main" xmlns="" id="{3040F0A1-3153-4DDA-9CEC-902325B8E97A}"/>
              </a:ext>
            </a:extLst>
          </p:cNvPr>
          <p:cNvSpPr>
            <a:spLocks noGrp="1"/>
          </p:cNvSpPr>
          <p:nvPr>
            <p:ph type="sldNum" sz="quarter" idx="12"/>
          </p:nvPr>
        </p:nvSpPr>
        <p:spPr/>
        <p:txBody>
          <a:bodyPr/>
          <a:lstStyle/>
          <a:p>
            <a:fld id="{AAF0AF73-EDE3-4832-9556-D45580304507}" type="slidenum">
              <a:rPr lang="pl-PL" smtClean="0"/>
              <a:pPr/>
              <a:t>45</a:t>
            </a:fld>
            <a:endParaRPr lang="pl-PL"/>
          </a:p>
        </p:txBody>
      </p:sp>
      <p:pic>
        <p:nvPicPr>
          <p:cNvPr id="44034" name="Picture 2" descr="Znalezione obrazy dla zapytania: siódma pielgrzymka jana pawła ii do polski mapka">
            <a:extLst>
              <a:ext uri="{FF2B5EF4-FFF2-40B4-BE49-F238E27FC236}">
                <a16:creationId xmlns:a16="http://schemas.microsoft.com/office/drawing/2014/main" xmlns="" id="{E32436E9-A12C-4226-9D69-90FE7ED519AC}"/>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005637" y="1874517"/>
            <a:ext cx="3934685" cy="37064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3964078F-8F0D-4AED-8FA2-E29CCC948D2A}"/>
              </a:ext>
            </a:extLst>
          </p:cNvPr>
          <p:cNvSpPr txBox="1"/>
          <p:nvPr/>
        </p:nvSpPr>
        <p:spPr>
          <a:xfrm>
            <a:off x="7005637" y="5562836"/>
            <a:ext cx="2763898" cy="415498"/>
          </a:xfrm>
          <a:prstGeom prst="rect">
            <a:avLst/>
          </a:prstGeom>
          <a:noFill/>
        </p:spPr>
        <p:txBody>
          <a:bodyPr wrap="none" rtlCol="0">
            <a:spAutoFit/>
          </a:bodyPr>
          <a:lstStyle/>
          <a:p>
            <a:r>
              <a:rPr lang="pl-PL" sz="1050" dirty="0"/>
              <a:t>Zdjęcie 73</a:t>
            </a:r>
          </a:p>
          <a:p>
            <a:r>
              <a:rPr lang="pl-PL" sz="1050" dirty="0"/>
              <a:t>Trasa siódmej pielgrzymi Jana Pawła II do Polski</a:t>
            </a:r>
          </a:p>
        </p:txBody>
      </p:sp>
    </p:spTree>
    <p:custDataLst>
      <p:tags r:id="rId1"/>
    </p:custDataLst>
    <p:extLst>
      <p:ext uri="{BB962C8B-B14F-4D97-AF65-F5344CB8AC3E}">
        <p14:creationId xmlns:p14="http://schemas.microsoft.com/office/powerpoint/2010/main" xmlns="" val="1741264197"/>
      </p:ext>
    </p:extLst>
  </p:cSld>
  <p:clrMapOvr>
    <a:masterClrMapping/>
  </p:clrMapOvr>
  <mc:AlternateContent xmlns:mc="http://schemas.openxmlformats.org/markup-compatibility/2006">
    <mc:Choice xmlns:p14="http://schemas.microsoft.com/office/powerpoint/2010/main" xmlns="" Requires="p14">
      <p:transition spd="slow" p14:dur="2000" advTm="19494">
        <p14:ferris dir="l"/>
      </p:transition>
    </mc:Choice>
    <mc:Fallback>
      <p:transition spd="slow" advTm="1949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4034"/>
                                        </p:tgtEl>
                                        <p:attrNameLst>
                                          <p:attrName>style.visibility</p:attrName>
                                        </p:attrNameLst>
                                      </p:cBhvr>
                                      <p:to>
                                        <p:strVal val="visible"/>
                                      </p:to>
                                    </p:set>
                                    <p:animEffect transition="in" filter="dissolve">
                                      <p:cBhvr>
                                        <p:cTn id="12" dur="500"/>
                                        <p:tgtEl>
                                          <p:spTgt spid="4403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0E8D868A-70FD-490B-8813-957FAC50419B}"/>
              </a:ext>
            </a:extLst>
          </p:cNvPr>
          <p:cNvSpPr>
            <a:spLocks noGrp="1"/>
          </p:cNvSpPr>
          <p:nvPr>
            <p:ph type="title"/>
          </p:nvPr>
        </p:nvSpPr>
        <p:spPr>
          <a:xfrm>
            <a:off x="1085850" y="382385"/>
            <a:ext cx="10587038" cy="1492132"/>
          </a:xfrm>
        </p:spPr>
        <p:txBody>
          <a:bodyPr>
            <a:normAutofit/>
          </a:bodyPr>
          <a:lstStyle/>
          <a:p>
            <a:r>
              <a:rPr lang="pl-PL" sz="4400" dirty="0"/>
              <a:t>Życie jana pawła II – leczenie w </a:t>
            </a:r>
            <a:r>
              <a:rPr lang="pl-PL" sz="4400" dirty="0" err="1"/>
              <a:t>gemelli</a:t>
            </a:r>
            <a:r>
              <a:rPr lang="pl-PL" sz="4400" dirty="0"/>
              <a:t> </a:t>
            </a:r>
          </a:p>
        </p:txBody>
      </p:sp>
      <p:sp>
        <p:nvSpPr>
          <p:cNvPr id="3" name="Symbol zastępczy zawartości 2">
            <a:extLst>
              <a:ext uri="{FF2B5EF4-FFF2-40B4-BE49-F238E27FC236}">
                <a16:creationId xmlns:a16="http://schemas.microsoft.com/office/drawing/2014/main" xmlns="" id="{003BEA09-E16B-412D-BE8D-96FAE32A9FD4}"/>
              </a:ext>
            </a:extLst>
          </p:cNvPr>
          <p:cNvSpPr>
            <a:spLocks noGrp="1"/>
          </p:cNvSpPr>
          <p:nvPr>
            <p:ph idx="1"/>
          </p:nvPr>
        </p:nvSpPr>
        <p:spPr>
          <a:xfrm>
            <a:off x="1085850" y="1285876"/>
            <a:ext cx="10178322" cy="3593591"/>
          </a:xfrm>
        </p:spPr>
        <p:txBody>
          <a:bodyPr/>
          <a:lstStyle/>
          <a:p>
            <a:r>
              <a:rPr lang="pl-PL" dirty="0"/>
              <a:t>1 lutego 2005 roku papież został przewieziony do kliniki Gemelli: powodem podanym przez rzecznika prasowego Watykanu była grypa. 10 lutego Jan Paweł II wrócił do Watykanu.</a:t>
            </a:r>
          </a:p>
        </p:txBody>
      </p:sp>
      <p:sp>
        <p:nvSpPr>
          <p:cNvPr id="4" name="Symbol zastępczy numeru slajdu 3">
            <a:extLst>
              <a:ext uri="{FF2B5EF4-FFF2-40B4-BE49-F238E27FC236}">
                <a16:creationId xmlns:a16="http://schemas.microsoft.com/office/drawing/2014/main" xmlns="" id="{55943D78-3D9C-4E8B-87E8-B84DDB0E8507}"/>
              </a:ext>
            </a:extLst>
          </p:cNvPr>
          <p:cNvSpPr>
            <a:spLocks noGrp="1"/>
          </p:cNvSpPr>
          <p:nvPr>
            <p:ph type="sldNum" sz="quarter" idx="12"/>
          </p:nvPr>
        </p:nvSpPr>
        <p:spPr/>
        <p:txBody>
          <a:bodyPr/>
          <a:lstStyle/>
          <a:p>
            <a:fld id="{AAF0AF73-EDE3-4832-9556-D45580304507}" type="slidenum">
              <a:rPr lang="pl-PL" smtClean="0"/>
              <a:pPr/>
              <a:t>46</a:t>
            </a:fld>
            <a:endParaRPr lang="pl-PL"/>
          </a:p>
        </p:txBody>
      </p:sp>
      <p:pic>
        <p:nvPicPr>
          <p:cNvPr id="45058" name="Picture 2" descr="Znalezione obrazy dla zapytania: klinika w gemelli">
            <a:extLst>
              <a:ext uri="{FF2B5EF4-FFF2-40B4-BE49-F238E27FC236}">
                <a16:creationId xmlns:a16="http://schemas.microsoft.com/office/drawing/2014/main" xmlns="" id="{8398F54C-4F61-40AC-ABEB-B6AB99D3DE12}"/>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83777" y="2486025"/>
            <a:ext cx="4791234" cy="29860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3DCF4820-AD35-425D-A3A4-2A7FC2795EB4}"/>
              </a:ext>
            </a:extLst>
          </p:cNvPr>
          <p:cNvSpPr txBox="1"/>
          <p:nvPr/>
        </p:nvSpPr>
        <p:spPr>
          <a:xfrm>
            <a:off x="1383777" y="5490975"/>
            <a:ext cx="3119765" cy="415498"/>
          </a:xfrm>
          <a:prstGeom prst="rect">
            <a:avLst/>
          </a:prstGeom>
          <a:noFill/>
        </p:spPr>
        <p:txBody>
          <a:bodyPr wrap="none" rtlCol="0">
            <a:spAutoFit/>
          </a:bodyPr>
          <a:lstStyle/>
          <a:p>
            <a:r>
              <a:rPr lang="pl-PL" sz="1050" dirty="0"/>
              <a:t>Zdjęcie 74</a:t>
            </a:r>
            <a:br>
              <a:rPr lang="pl-PL" sz="1050" dirty="0"/>
            </a:br>
            <a:r>
              <a:rPr lang="pl-PL" sz="1050" dirty="0"/>
              <a:t>Specjalne łóżko szpitalne Jana Pawła II z kliniki Gemelli</a:t>
            </a:r>
          </a:p>
        </p:txBody>
      </p:sp>
      <p:pic>
        <p:nvPicPr>
          <p:cNvPr id="45060" name="Picture 4" descr="Znalezione obrazy dla zapytania: klinika w gemelli">
            <a:extLst>
              <a:ext uri="{FF2B5EF4-FFF2-40B4-BE49-F238E27FC236}">
                <a16:creationId xmlns:a16="http://schemas.microsoft.com/office/drawing/2014/main" xmlns="" id="{D4E1FA3A-D94D-4A1B-8503-88D719AC57AF}"/>
              </a:ext>
            </a:extLst>
          </p:cNvPr>
          <p:cNvPicPr>
            <a:picLocks noChangeAspect="1" noChangeArrowheads="1"/>
          </p:cNvPicPr>
          <p:nvPr/>
        </p:nvPicPr>
        <p:blipFill rotWithShape="1">
          <a:blip r:embed="rId4">
            <a:extLst>
              <a:ext uri="{28A0092B-C50C-407E-A947-70E740481C1C}">
                <a14:useLocalDpi xmlns:a14="http://schemas.microsoft.com/office/drawing/2010/main" xmlns="" val="0"/>
              </a:ext>
            </a:extLst>
          </a:blip>
          <a:srcRect t="25001"/>
          <a:stretch/>
        </p:blipFill>
        <p:spPr bwMode="auto">
          <a:xfrm>
            <a:off x="7257482" y="2486025"/>
            <a:ext cx="4006690" cy="3004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2DC47291-1B69-4957-A3EE-62DDA4050C92}"/>
              </a:ext>
            </a:extLst>
          </p:cNvPr>
          <p:cNvSpPr txBox="1"/>
          <p:nvPr/>
        </p:nvSpPr>
        <p:spPr>
          <a:xfrm>
            <a:off x="7257482" y="5490975"/>
            <a:ext cx="2164375" cy="415498"/>
          </a:xfrm>
          <a:prstGeom prst="rect">
            <a:avLst/>
          </a:prstGeom>
          <a:noFill/>
        </p:spPr>
        <p:txBody>
          <a:bodyPr wrap="none" rtlCol="0">
            <a:spAutoFit/>
          </a:bodyPr>
          <a:lstStyle/>
          <a:p>
            <a:r>
              <a:rPr lang="pl-PL" sz="1050" dirty="0"/>
              <a:t>Zdjęcie 75</a:t>
            </a:r>
          </a:p>
          <a:p>
            <a:r>
              <a:rPr lang="pl-PL" sz="1050" dirty="0"/>
              <a:t>Pokój Jana Pawła II w klinice Gemelli</a:t>
            </a:r>
          </a:p>
        </p:txBody>
      </p:sp>
    </p:spTree>
    <p:custDataLst>
      <p:tags r:id="rId1"/>
    </p:custDataLst>
    <p:extLst>
      <p:ext uri="{BB962C8B-B14F-4D97-AF65-F5344CB8AC3E}">
        <p14:creationId xmlns:p14="http://schemas.microsoft.com/office/powerpoint/2010/main" xmlns="" val="3450018722"/>
      </p:ext>
    </p:extLst>
  </p:cSld>
  <p:clrMapOvr>
    <a:masterClrMapping/>
  </p:clrMapOvr>
  <mc:AlternateContent xmlns:mc="http://schemas.openxmlformats.org/markup-compatibility/2006">
    <mc:Choice xmlns:p14="http://schemas.microsoft.com/office/powerpoint/2010/main" xmlns="" Requires="p14">
      <p:transition spd="slow" p14:dur="2000" advTm="9993">
        <p14:ferris dir="l"/>
      </p:transition>
    </mc:Choice>
    <mc:Fallback>
      <p:transition spd="slow" advTm="999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up)">
                                      <p:cBhvr>
                                        <p:cTn id="13" dur="500"/>
                                        <p:tgtEl>
                                          <p:spTgt spid="5"/>
                                        </p:tgtEl>
                                      </p:cBhvr>
                                    </p:animEffect>
                                  </p:childTnLst>
                                </p:cTn>
                              </p:par>
                              <p:par>
                                <p:cTn id="14" presetID="12" presetClass="entr" presetSubtype="4" fill="hold" nodeType="withEffect">
                                  <p:stCondLst>
                                    <p:cond delay="0"/>
                                  </p:stCondLst>
                                  <p:childTnLst>
                                    <p:set>
                                      <p:cBhvr>
                                        <p:cTn id="15" dur="1" fill="hold">
                                          <p:stCondLst>
                                            <p:cond delay="0"/>
                                          </p:stCondLst>
                                        </p:cTn>
                                        <p:tgtEl>
                                          <p:spTgt spid="45058"/>
                                        </p:tgtEl>
                                        <p:attrNameLst>
                                          <p:attrName>style.visibility</p:attrName>
                                        </p:attrNameLst>
                                      </p:cBhvr>
                                      <p:to>
                                        <p:strVal val="visible"/>
                                      </p:to>
                                    </p:set>
                                    <p:anim calcmode="lin" valueType="num">
                                      <p:cBhvr additive="base">
                                        <p:cTn id="16" dur="500"/>
                                        <p:tgtEl>
                                          <p:spTgt spid="45058"/>
                                        </p:tgtEl>
                                        <p:attrNameLst>
                                          <p:attrName>ppt_y</p:attrName>
                                        </p:attrNameLst>
                                      </p:cBhvr>
                                      <p:tavLst>
                                        <p:tav tm="0">
                                          <p:val>
                                            <p:strVal val="#ppt_y+#ppt_h*1.125000"/>
                                          </p:val>
                                        </p:tav>
                                        <p:tav tm="100000">
                                          <p:val>
                                            <p:strVal val="#ppt_y"/>
                                          </p:val>
                                        </p:tav>
                                      </p:tavLst>
                                    </p:anim>
                                    <p:animEffect transition="in" filter="wipe(up)">
                                      <p:cBhvr>
                                        <p:cTn id="17" dur="500"/>
                                        <p:tgtEl>
                                          <p:spTgt spid="45058"/>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5060"/>
                                        </p:tgtEl>
                                        <p:attrNameLst>
                                          <p:attrName>style.visibility</p:attrName>
                                        </p:attrNameLst>
                                      </p:cBhvr>
                                      <p:to>
                                        <p:strVal val="visible"/>
                                      </p:to>
                                    </p:set>
                                    <p:anim calcmode="lin" valueType="num">
                                      <p:cBhvr additive="base">
                                        <p:cTn id="22" dur="500"/>
                                        <p:tgtEl>
                                          <p:spTgt spid="45060"/>
                                        </p:tgtEl>
                                        <p:attrNameLst>
                                          <p:attrName>ppt_y</p:attrName>
                                        </p:attrNameLst>
                                      </p:cBhvr>
                                      <p:tavLst>
                                        <p:tav tm="0">
                                          <p:val>
                                            <p:strVal val="#ppt_y+#ppt_h*1.125000"/>
                                          </p:val>
                                        </p:tav>
                                        <p:tav tm="100000">
                                          <p:val>
                                            <p:strVal val="#ppt_y"/>
                                          </p:val>
                                        </p:tav>
                                      </p:tavLst>
                                    </p:anim>
                                    <p:animEffect transition="in" filter="wipe(up)">
                                      <p:cBhvr>
                                        <p:cTn id="23" dur="500"/>
                                        <p:tgtEl>
                                          <p:spTgt spid="45060"/>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p:tgtEl>
                                          <p:spTgt spid="6"/>
                                        </p:tgtEl>
                                        <p:attrNameLst>
                                          <p:attrName>ppt_y</p:attrName>
                                        </p:attrNameLst>
                                      </p:cBhvr>
                                      <p:tavLst>
                                        <p:tav tm="0">
                                          <p:val>
                                            <p:strVal val="#ppt_y+#ppt_h*1.125000"/>
                                          </p:val>
                                        </p:tav>
                                        <p:tav tm="100000">
                                          <p:val>
                                            <p:strVal val="#ppt_y"/>
                                          </p:val>
                                        </p:tav>
                                      </p:tavLst>
                                    </p:anim>
                                    <p:animEffect transition="in" filter="wipe(up)">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BE883301-D11C-459E-977C-EC03A4D24AEB}"/>
              </a:ext>
            </a:extLst>
          </p:cNvPr>
          <p:cNvSpPr>
            <a:spLocks noGrp="1"/>
          </p:cNvSpPr>
          <p:nvPr>
            <p:ph type="title"/>
          </p:nvPr>
        </p:nvSpPr>
        <p:spPr/>
        <p:txBody>
          <a:bodyPr/>
          <a:lstStyle/>
          <a:p>
            <a:r>
              <a:rPr lang="pl-PL" dirty="0"/>
              <a:t>Życie jana pawła ii – śmierć karola wojtyły</a:t>
            </a:r>
          </a:p>
        </p:txBody>
      </p:sp>
      <p:sp>
        <p:nvSpPr>
          <p:cNvPr id="3" name="Symbol zastępczy zawartości 2">
            <a:extLst>
              <a:ext uri="{FF2B5EF4-FFF2-40B4-BE49-F238E27FC236}">
                <a16:creationId xmlns:a16="http://schemas.microsoft.com/office/drawing/2014/main" xmlns="" id="{7AB91A65-7B85-4AF6-BD8B-3C50A2B7D823}"/>
              </a:ext>
            </a:extLst>
          </p:cNvPr>
          <p:cNvSpPr>
            <a:spLocks noGrp="1"/>
          </p:cNvSpPr>
          <p:nvPr>
            <p:ph idx="1"/>
          </p:nvPr>
        </p:nvSpPr>
        <p:spPr>
          <a:xfrm>
            <a:off x="1251678" y="1874517"/>
            <a:ext cx="10178322" cy="3593591"/>
          </a:xfrm>
        </p:spPr>
        <p:txBody>
          <a:bodyPr/>
          <a:lstStyle/>
          <a:p>
            <a:pPr algn="just"/>
            <a:r>
              <a:rPr lang="pl-PL" dirty="0"/>
              <a:t>2 kwietnia 2005 roku o godzinie 21:37 Jan Paweł II umiera w Watykanie. Ta informacja wstrząsnęła całym światem. Ludzi ogarnęła żałoba. 14 stycznia 2011 roku Papież Benedykt XVI podpisał dekret o cudzie, wyznaczył na dzień 1 maja 2011 roku beatyfikację papieża Jana Pawła II, której podczas uroczystej Mszy Świętej na placu św. Piotra w Rzymie.  Kanonizacja Jana Pawła II odbyła się 27 kwietnia 2014 roku w Watykanie.</a:t>
            </a:r>
          </a:p>
        </p:txBody>
      </p:sp>
      <p:sp>
        <p:nvSpPr>
          <p:cNvPr id="4" name="Symbol zastępczy numeru slajdu 3">
            <a:extLst>
              <a:ext uri="{FF2B5EF4-FFF2-40B4-BE49-F238E27FC236}">
                <a16:creationId xmlns:a16="http://schemas.microsoft.com/office/drawing/2014/main" xmlns="" id="{C10388EA-76D7-4EB0-A5E3-CC6CAD0566D9}"/>
              </a:ext>
            </a:extLst>
          </p:cNvPr>
          <p:cNvSpPr>
            <a:spLocks noGrp="1"/>
          </p:cNvSpPr>
          <p:nvPr>
            <p:ph type="sldNum" sz="quarter" idx="12"/>
          </p:nvPr>
        </p:nvSpPr>
        <p:spPr/>
        <p:txBody>
          <a:bodyPr/>
          <a:lstStyle/>
          <a:p>
            <a:fld id="{AAF0AF73-EDE3-4832-9556-D45580304507}" type="slidenum">
              <a:rPr lang="pl-PL" smtClean="0"/>
              <a:pPr/>
              <a:t>47</a:t>
            </a:fld>
            <a:endParaRPr lang="pl-PL"/>
          </a:p>
        </p:txBody>
      </p:sp>
      <p:pic>
        <p:nvPicPr>
          <p:cNvPr id="46082" name="Picture 2" descr="Znalezione obrazy dla zapytania: śmierć jana pawła ii">
            <a:extLst>
              <a:ext uri="{FF2B5EF4-FFF2-40B4-BE49-F238E27FC236}">
                <a16:creationId xmlns:a16="http://schemas.microsoft.com/office/drawing/2014/main" xmlns="" id="{8F4E8139-E65E-4922-89FA-698C7818CC8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15663" y="3896483"/>
            <a:ext cx="3441126" cy="22042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pole tekstowe 4">
            <a:extLst>
              <a:ext uri="{FF2B5EF4-FFF2-40B4-BE49-F238E27FC236}">
                <a16:creationId xmlns:a16="http://schemas.microsoft.com/office/drawing/2014/main" xmlns="" id="{507A9650-F7F6-441B-B02D-B7F875B44499}"/>
              </a:ext>
            </a:extLst>
          </p:cNvPr>
          <p:cNvSpPr txBox="1"/>
          <p:nvPr/>
        </p:nvSpPr>
        <p:spPr>
          <a:xfrm>
            <a:off x="1615663" y="6121763"/>
            <a:ext cx="756938" cy="253916"/>
          </a:xfrm>
          <a:prstGeom prst="rect">
            <a:avLst/>
          </a:prstGeom>
          <a:noFill/>
        </p:spPr>
        <p:txBody>
          <a:bodyPr wrap="none" rtlCol="0">
            <a:spAutoFit/>
          </a:bodyPr>
          <a:lstStyle/>
          <a:p>
            <a:r>
              <a:rPr lang="pl-PL" sz="1050" dirty="0"/>
              <a:t>Zdjęcie 76</a:t>
            </a:r>
          </a:p>
        </p:txBody>
      </p:sp>
      <p:pic>
        <p:nvPicPr>
          <p:cNvPr id="46084" name="Picture 4" descr="Znalezione obrazy dla zapytania: śmierć jana pawła ii">
            <a:extLst>
              <a:ext uri="{FF2B5EF4-FFF2-40B4-BE49-F238E27FC236}">
                <a16:creationId xmlns:a16="http://schemas.microsoft.com/office/drawing/2014/main" xmlns="" id="{1E9B4911-BBD4-4A90-AF77-B201639FCEEF}"/>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717076" y="3902617"/>
            <a:ext cx="3303224" cy="21981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pole tekstowe 5">
            <a:extLst>
              <a:ext uri="{FF2B5EF4-FFF2-40B4-BE49-F238E27FC236}">
                <a16:creationId xmlns:a16="http://schemas.microsoft.com/office/drawing/2014/main" xmlns="" id="{B00CB9B7-4A49-48FE-B62F-CA3EB5506489}"/>
              </a:ext>
            </a:extLst>
          </p:cNvPr>
          <p:cNvSpPr txBox="1"/>
          <p:nvPr/>
        </p:nvSpPr>
        <p:spPr>
          <a:xfrm>
            <a:off x="6717076" y="6121763"/>
            <a:ext cx="756938" cy="253916"/>
          </a:xfrm>
          <a:prstGeom prst="rect">
            <a:avLst/>
          </a:prstGeom>
          <a:noFill/>
        </p:spPr>
        <p:txBody>
          <a:bodyPr wrap="none" rtlCol="0">
            <a:spAutoFit/>
          </a:bodyPr>
          <a:lstStyle/>
          <a:p>
            <a:r>
              <a:rPr lang="pl-PL" sz="1050" dirty="0"/>
              <a:t>Zdjęcie 77</a:t>
            </a:r>
          </a:p>
        </p:txBody>
      </p:sp>
    </p:spTree>
    <p:custDataLst>
      <p:tags r:id="rId1"/>
    </p:custDataLst>
    <p:extLst>
      <p:ext uri="{BB962C8B-B14F-4D97-AF65-F5344CB8AC3E}">
        <p14:creationId xmlns:p14="http://schemas.microsoft.com/office/powerpoint/2010/main" xmlns="" val="2246454648"/>
      </p:ext>
    </p:extLst>
  </p:cSld>
  <p:clrMapOvr>
    <a:masterClrMapping/>
  </p:clrMapOvr>
  <mc:AlternateContent xmlns:mc="http://schemas.openxmlformats.org/markup-compatibility/2006">
    <mc:Choice xmlns:p14="http://schemas.microsoft.com/office/powerpoint/2010/main" xmlns="" Requires="p14">
      <p:transition spd="slow" p14:dur="2000" advTm="18100">
        <p14:ferris dir="l"/>
      </p:transition>
    </mc:Choice>
    <mc:Fallback>
      <p:transition spd="slow" advTm="181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6082"/>
                                        </p:tgtEl>
                                        <p:attrNameLst>
                                          <p:attrName>style.visibility</p:attrName>
                                        </p:attrNameLst>
                                      </p:cBhvr>
                                      <p:to>
                                        <p:strVal val="visible"/>
                                      </p:to>
                                    </p:set>
                                    <p:animEffect transition="in" filter="box(in)">
                                      <p:cBhvr>
                                        <p:cTn id="12" dur="2000"/>
                                        <p:tgtEl>
                                          <p:spTgt spid="46082"/>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ox(in)">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46084"/>
                                        </p:tgtEl>
                                        <p:attrNameLst>
                                          <p:attrName>style.visibility</p:attrName>
                                        </p:attrNameLst>
                                      </p:cBhvr>
                                      <p:to>
                                        <p:strVal val="visible"/>
                                      </p:to>
                                    </p:set>
                                    <p:animEffect transition="in" filter="box(in)">
                                      <p:cBhvr>
                                        <p:cTn id="20" dur="2000"/>
                                        <p:tgtEl>
                                          <p:spTgt spid="46084"/>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ox(in)">
                                      <p:cBhvr>
                                        <p:cTn id="2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38C39CE0-6037-43BF-9640-56CA70A72DA7}"/>
              </a:ext>
            </a:extLst>
          </p:cNvPr>
          <p:cNvSpPr>
            <a:spLocks noGrp="1"/>
          </p:cNvSpPr>
          <p:nvPr>
            <p:ph type="title"/>
          </p:nvPr>
        </p:nvSpPr>
        <p:spPr>
          <a:xfrm>
            <a:off x="1251678" y="382385"/>
            <a:ext cx="10178322" cy="1017790"/>
          </a:xfrm>
        </p:spPr>
        <p:txBody>
          <a:bodyPr/>
          <a:lstStyle/>
          <a:p>
            <a:r>
              <a:rPr lang="pl-PL" dirty="0"/>
              <a:t>źródła – Zdjęcia </a:t>
            </a:r>
          </a:p>
        </p:txBody>
      </p:sp>
      <p:sp>
        <p:nvSpPr>
          <p:cNvPr id="3" name="Symbol zastępczy zawartości 2">
            <a:extLst>
              <a:ext uri="{FF2B5EF4-FFF2-40B4-BE49-F238E27FC236}">
                <a16:creationId xmlns:a16="http://schemas.microsoft.com/office/drawing/2014/main" xmlns="" id="{356B8AAD-E873-466C-835E-49C6BBDAFB21}"/>
              </a:ext>
            </a:extLst>
          </p:cNvPr>
          <p:cNvSpPr>
            <a:spLocks noGrp="1"/>
          </p:cNvSpPr>
          <p:nvPr>
            <p:ph idx="1"/>
          </p:nvPr>
        </p:nvSpPr>
        <p:spPr>
          <a:xfrm>
            <a:off x="1251678" y="1054379"/>
            <a:ext cx="10178322" cy="5321300"/>
          </a:xfrm>
        </p:spPr>
        <p:txBody>
          <a:bodyPr>
            <a:normAutofit/>
          </a:bodyPr>
          <a:lstStyle/>
          <a:p>
            <a:pPr marL="457200" indent="-457200">
              <a:buFont typeface="+mj-lt"/>
              <a:buAutoNum type="arabicPeriod"/>
            </a:pPr>
            <a:r>
              <a:rPr lang="pl-PL" sz="1200" dirty="0">
                <a:hlinkClick r:id="rId2"/>
              </a:rPr>
              <a:t>https://domjp2.pl/wp-content/uploads/2015/03/Rodzice_Karol_Emilia-Wojtyla_z_Edmundem.jpg</a:t>
            </a:r>
            <a:endParaRPr lang="pl-PL" sz="1200" dirty="0"/>
          </a:p>
          <a:p>
            <a:pPr marL="457200" indent="-457200">
              <a:buFont typeface="+mj-lt"/>
              <a:buAutoNum type="arabicPeriod"/>
            </a:pPr>
            <a:r>
              <a:rPr lang="pl-PL" sz="1200" dirty="0">
                <a:hlinkClick r:id="rId3"/>
              </a:rPr>
              <a:t>https://ocdn.eu/images/pulscms/Mzc7MDA_/2bbf46358a459b091bd79591344dbd59.jpg</a:t>
            </a:r>
            <a:endParaRPr lang="pl-PL" sz="1200" dirty="0"/>
          </a:p>
          <a:p>
            <a:pPr marL="457200" indent="-457200">
              <a:buFont typeface="+mj-lt"/>
              <a:buAutoNum type="arabicPeriod"/>
            </a:pPr>
            <a:r>
              <a:rPr lang="pl-PL" sz="1200" dirty="0">
                <a:hlinkClick r:id="rId4"/>
              </a:rPr>
              <a:t>https://ocdn.eu/images/pulscms/ZmE7MDA_/7981e6843472aca846965af84065bb19.jpg</a:t>
            </a:r>
            <a:endParaRPr lang="pl-PL" sz="1200" dirty="0"/>
          </a:p>
          <a:p>
            <a:pPr marL="457200" indent="-457200">
              <a:buFont typeface="+mj-lt"/>
              <a:buAutoNum type="arabicPeriod"/>
            </a:pPr>
            <a:r>
              <a:rPr lang="pl-PL" sz="1200" dirty="0">
                <a:hlinkClick r:id="rId5"/>
              </a:rPr>
              <a:t>https://www.niedziela.pl/gifs/portaln/624x400/1402913717.jpg</a:t>
            </a:r>
            <a:endParaRPr lang="pl-PL" sz="1200" dirty="0"/>
          </a:p>
          <a:p>
            <a:pPr marL="457200" indent="-457200">
              <a:buFont typeface="+mj-lt"/>
              <a:buAutoNum type="arabicPeriod"/>
            </a:pPr>
            <a:r>
              <a:rPr lang="pl-PL" sz="1200" dirty="0">
                <a:hlinkClick r:id="rId6"/>
              </a:rPr>
              <a:t>https://upload.wikimedia.org/wikipedia/commons/1/18/Karol_Wojtyla-senior.jpg</a:t>
            </a:r>
            <a:endParaRPr lang="pl-PL" sz="1200" dirty="0"/>
          </a:p>
          <a:p>
            <a:pPr marL="457200" indent="-457200">
              <a:buFont typeface="+mj-lt"/>
              <a:buAutoNum type="arabicPeriod"/>
            </a:pPr>
            <a:r>
              <a:rPr lang="pl-PL" sz="1200" dirty="0">
                <a:hlinkClick r:id="rId7"/>
              </a:rPr>
              <a:t>https://d-art.ppstatic.pl/kadry/k/r/1/6e/02/524db6203673a_o_medium.jpg</a:t>
            </a:r>
            <a:endParaRPr lang="pl-PL" sz="1200" dirty="0"/>
          </a:p>
          <a:p>
            <a:pPr marL="457200" indent="-457200">
              <a:buFont typeface="+mj-lt"/>
              <a:buAutoNum type="arabicPeriod"/>
            </a:pPr>
            <a:r>
              <a:rPr lang="pl-PL" sz="1200" dirty="0">
                <a:hlinkClick r:id="rId8"/>
              </a:rPr>
              <a:t>http://muzea.malopolska.pl/documents/26816/1965559/IMG_0273.png/5fc78324-ddfe-4742-aa28-fc8f3e59c6b4</a:t>
            </a:r>
            <a:endParaRPr lang="pl-PL" sz="1200" dirty="0"/>
          </a:p>
          <a:p>
            <a:pPr marL="457200" indent="-457200">
              <a:buFont typeface="+mj-lt"/>
              <a:buAutoNum type="arabicPeriod"/>
            </a:pPr>
            <a:r>
              <a:rPr lang="pl-PL" sz="1200" dirty="0">
                <a:hlinkClick r:id="rId7"/>
              </a:rPr>
              <a:t>https://d-art.ppstatic.pl/kadry/k/r/1/6e/02/524db6203673a_o_medium.jpg</a:t>
            </a:r>
            <a:endParaRPr lang="pl-PL" sz="1200" dirty="0"/>
          </a:p>
          <a:p>
            <a:pPr marL="457200" indent="-457200">
              <a:buFont typeface="+mj-lt"/>
              <a:buAutoNum type="arabicPeriod"/>
            </a:pPr>
            <a:r>
              <a:rPr lang="pl-PL" sz="1200" dirty="0">
                <a:hlinkClick r:id="rId9"/>
              </a:rPr>
              <a:t>https://lh3.googleusercontent.com/proxy/TdLR2UDcbNXKqkQKeHMB94gxKWbQ8fHFUFmVaQvV98FP_DucaRaL9HrE9cxzD50WP4DGFze9pVZgyDQm61LL1ABBpAiftp0WEWzklunDOUXwbD9z8jEY1cmQ25Ou</a:t>
            </a:r>
            <a:endParaRPr lang="pl-PL" sz="1200" dirty="0"/>
          </a:p>
          <a:p>
            <a:pPr marL="457200" indent="-457200">
              <a:buFont typeface="+mj-lt"/>
              <a:buAutoNum type="arabicPeriod"/>
            </a:pPr>
            <a:r>
              <a:rPr lang="pl-PL" sz="1200" u="sng" dirty="0">
                <a:solidFill>
                  <a:srgbClr val="46B2B5"/>
                </a:solidFill>
              </a:rPr>
              <a:t>data:image/jpeg;base64,/9j/4AAQSkZJRgABAQAAAQABAAD/2wCEAAkGBxMTEhUTEhMVFhUXGBcYGBgYGBUXFxgYFxcYFxcWGhcYHSggGBolHRg</a:t>
            </a:r>
          </a:p>
          <a:p>
            <a:pPr marL="457200" indent="-457200">
              <a:buFont typeface="+mj-lt"/>
              <a:buAutoNum type="arabicPeriod"/>
            </a:pPr>
            <a:r>
              <a:rPr lang="pl-PL" sz="1200" dirty="0">
                <a:hlinkClick r:id="rId10"/>
              </a:rPr>
              <a:t>https://lh3.googleusercontent.com/proxy/9GGic0g-zpoxsuo0pP13RzfLeY1y8t2VyeMm9bQXarcvCjlBMRJbBo00fcO9h6Mh_PnUID4PnJIwhdmYRXN3bDtDKEHEhZybywZHX33xHasl2Bh28LudLkUdgLYmWkUjZHPAHQ</a:t>
            </a:r>
            <a:endParaRPr lang="pl-PL" sz="1200" dirty="0"/>
          </a:p>
          <a:p>
            <a:pPr marL="457200" indent="-457200">
              <a:buFont typeface="+mj-lt"/>
              <a:buAutoNum type="arabicPeriod"/>
            </a:pPr>
            <a:r>
              <a:rPr lang="pl-PL" sz="1200" dirty="0">
                <a:hlinkClick r:id="rId11"/>
              </a:rPr>
              <a:t>https://santojp2.pl/wp-content/uploads/2018/10/szkola_podstawowa_do_ktorej_uczeszczal_karol_wojtyla._obecnie_w_budynku_tym_miesci_sie_urzad_miasta.jpg</a:t>
            </a:r>
            <a:endParaRPr lang="pl-PL" sz="1200" dirty="0"/>
          </a:p>
          <a:p>
            <a:pPr marL="457200" indent="-457200">
              <a:buFont typeface="+mj-lt"/>
              <a:buAutoNum type="arabicPeriod"/>
            </a:pPr>
            <a:r>
              <a:rPr lang="pl-PL" sz="1200" dirty="0">
                <a:hlinkClick r:id="rId12"/>
              </a:rPr>
              <a:t>https://www.it.wadowice.pl/zdjecia/a/330/cache/magistrat_201407041316-500x500-s.jpg</a:t>
            </a:r>
            <a:endParaRPr lang="pl-PL" sz="1200" dirty="0"/>
          </a:p>
          <a:p>
            <a:pPr marL="457200" indent="-457200">
              <a:buFont typeface="+mj-lt"/>
              <a:buAutoNum type="arabicPeriod"/>
            </a:pPr>
            <a:r>
              <a:rPr lang="pl-PL" sz="1200" dirty="0">
                <a:hlinkClick r:id="rId13"/>
              </a:rPr>
              <a:t>https://d-art.ppstatic.pl/kadry/k/r/4/cc/e8/4dbb07e68e1e2_o_original.jpg</a:t>
            </a:r>
            <a:endParaRPr lang="pl-PL" sz="1200" dirty="0"/>
          </a:p>
          <a:p>
            <a:pPr marL="457200" indent="-457200">
              <a:buFont typeface="+mj-lt"/>
              <a:buAutoNum type="arabicPeriod"/>
            </a:pPr>
            <a:endParaRPr lang="pl-PL" sz="1200" dirty="0"/>
          </a:p>
          <a:p>
            <a:pPr marL="457200" indent="-457200">
              <a:buFont typeface="+mj-lt"/>
              <a:buAutoNum type="arabicPeriod"/>
            </a:pPr>
            <a:endParaRPr lang="pl-PL" sz="1200" dirty="0"/>
          </a:p>
          <a:p>
            <a:pPr marL="457200" indent="-457200">
              <a:buFont typeface="+mj-lt"/>
              <a:buAutoNum type="arabicPeriod"/>
            </a:pPr>
            <a:endParaRPr lang="pl-PL" sz="1200" dirty="0"/>
          </a:p>
          <a:p>
            <a:pPr marL="457200" indent="-457200">
              <a:buFont typeface="+mj-lt"/>
              <a:buAutoNum type="arabicPeriod"/>
            </a:pPr>
            <a:endParaRPr lang="pl-PL" dirty="0"/>
          </a:p>
          <a:p>
            <a:pPr marL="0" indent="0">
              <a:buNone/>
            </a:pPr>
            <a:endParaRPr lang="pl-PL" dirty="0"/>
          </a:p>
          <a:p>
            <a:pPr marL="457200" indent="-457200">
              <a:buFont typeface="+mj-lt"/>
              <a:buAutoNum type="arabicPeriod"/>
            </a:pPr>
            <a:endParaRPr lang="pl-PL" dirty="0"/>
          </a:p>
        </p:txBody>
      </p:sp>
      <p:sp>
        <p:nvSpPr>
          <p:cNvPr id="4" name="Symbol zastępczy numeru slajdu 3">
            <a:extLst>
              <a:ext uri="{FF2B5EF4-FFF2-40B4-BE49-F238E27FC236}">
                <a16:creationId xmlns:a16="http://schemas.microsoft.com/office/drawing/2014/main" xmlns="" id="{E8231AAC-9B7D-41A9-A0E9-9B8C23B2428D}"/>
              </a:ext>
            </a:extLst>
          </p:cNvPr>
          <p:cNvSpPr>
            <a:spLocks noGrp="1"/>
          </p:cNvSpPr>
          <p:nvPr>
            <p:ph type="sldNum" sz="quarter" idx="12"/>
          </p:nvPr>
        </p:nvSpPr>
        <p:spPr/>
        <p:txBody>
          <a:bodyPr/>
          <a:lstStyle/>
          <a:p>
            <a:fld id="{AAF0AF73-EDE3-4832-9556-D45580304507}" type="slidenum">
              <a:rPr lang="pl-PL" smtClean="0"/>
              <a:pPr/>
              <a:t>48</a:t>
            </a:fld>
            <a:endParaRPr lang="pl-PL"/>
          </a:p>
        </p:txBody>
      </p:sp>
    </p:spTree>
    <p:extLst>
      <p:ext uri="{BB962C8B-B14F-4D97-AF65-F5344CB8AC3E}">
        <p14:creationId xmlns:p14="http://schemas.microsoft.com/office/powerpoint/2010/main" xmlns="" val="2391490703"/>
      </p:ext>
    </p:extLst>
  </p:cSld>
  <p:clrMapOvr>
    <a:masterClrMapping/>
  </p:clrMapOvr>
  <mc:AlternateContent xmlns:mc="http://schemas.openxmlformats.org/markup-compatibility/2006">
    <mc:Choice xmlns:p14="http://schemas.microsoft.com/office/powerpoint/2010/main" xmlns="" Requires="p14">
      <p:transition spd="slow" p14:dur="2000" advTm="758">
        <p14:ferris dir="l"/>
      </p:transition>
    </mc:Choice>
    <mc:Fallback>
      <p:transition spd="slow" advTm="758">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38C39CE0-6037-43BF-9640-56CA70A72DA7}"/>
              </a:ext>
            </a:extLst>
          </p:cNvPr>
          <p:cNvSpPr>
            <a:spLocks noGrp="1"/>
          </p:cNvSpPr>
          <p:nvPr>
            <p:ph type="title"/>
          </p:nvPr>
        </p:nvSpPr>
        <p:spPr>
          <a:xfrm>
            <a:off x="1251678" y="382385"/>
            <a:ext cx="10178322" cy="1017790"/>
          </a:xfrm>
        </p:spPr>
        <p:txBody>
          <a:bodyPr/>
          <a:lstStyle/>
          <a:p>
            <a:r>
              <a:rPr lang="pl-PL" dirty="0"/>
              <a:t>źródła - Zdjęcia</a:t>
            </a:r>
          </a:p>
        </p:txBody>
      </p:sp>
      <p:sp>
        <p:nvSpPr>
          <p:cNvPr id="4" name="Symbol zastępczy numeru slajdu 3">
            <a:extLst>
              <a:ext uri="{FF2B5EF4-FFF2-40B4-BE49-F238E27FC236}">
                <a16:creationId xmlns:a16="http://schemas.microsoft.com/office/drawing/2014/main" xmlns="" id="{E8231AAC-9B7D-41A9-A0E9-9B8C23B2428D}"/>
              </a:ext>
            </a:extLst>
          </p:cNvPr>
          <p:cNvSpPr>
            <a:spLocks noGrp="1"/>
          </p:cNvSpPr>
          <p:nvPr>
            <p:ph type="sldNum" sz="quarter" idx="12"/>
          </p:nvPr>
        </p:nvSpPr>
        <p:spPr/>
        <p:txBody>
          <a:bodyPr/>
          <a:lstStyle/>
          <a:p>
            <a:fld id="{AAF0AF73-EDE3-4832-9556-D45580304507}" type="slidenum">
              <a:rPr lang="pl-PL" smtClean="0"/>
              <a:pPr/>
              <a:t>49</a:t>
            </a:fld>
            <a:endParaRPr lang="pl-PL"/>
          </a:p>
        </p:txBody>
      </p:sp>
      <p:sp>
        <p:nvSpPr>
          <p:cNvPr id="6" name="Symbol zastępczy zawartości 5">
            <a:extLst>
              <a:ext uri="{FF2B5EF4-FFF2-40B4-BE49-F238E27FC236}">
                <a16:creationId xmlns:a16="http://schemas.microsoft.com/office/drawing/2014/main" xmlns="" id="{1BDCF25B-F918-4DB9-8258-40D4D87B0680}"/>
              </a:ext>
            </a:extLst>
          </p:cNvPr>
          <p:cNvSpPr>
            <a:spLocks noGrp="1"/>
          </p:cNvSpPr>
          <p:nvPr>
            <p:ph idx="1"/>
          </p:nvPr>
        </p:nvSpPr>
        <p:spPr>
          <a:xfrm>
            <a:off x="1251678" y="1180730"/>
            <a:ext cx="10178322" cy="5051393"/>
          </a:xfrm>
        </p:spPr>
        <p:txBody>
          <a:bodyPr>
            <a:normAutofit fontScale="55000" lnSpcReduction="20000"/>
          </a:bodyPr>
          <a:lstStyle/>
          <a:p>
            <a:pPr marL="457200" indent="-457200">
              <a:buFont typeface="+mj-lt"/>
              <a:buAutoNum type="arabicPeriod" startAt="15"/>
            </a:pPr>
            <a:r>
              <a:rPr lang="pl-PL" dirty="0">
                <a:hlinkClick r:id="rId2"/>
              </a:rPr>
              <a:t>https://ocdn.eu/pulscms-transforms/1/S1EktkpTURBXy9hZWRmODg1NmJiZDMxODcyMzk5NWU2ZjE0ZGM1MjBiOC5qcGeSlQLNA8AAwsOVAgDNA8DCww</a:t>
            </a:r>
            <a:endParaRPr lang="pl-PL" dirty="0"/>
          </a:p>
          <a:p>
            <a:pPr marL="457200" indent="-457200">
              <a:buFont typeface="+mj-lt"/>
              <a:buAutoNum type="arabicPeriod" startAt="15"/>
            </a:pPr>
            <a:r>
              <a:rPr lang="pl-PL" dirty="0">
                <a:hlinkClick r:id="rId3"/>
              </a:rPr>
              <a:t>https://www.uj.edu.pl/image/journal/article?img_id=44893722&amp;t=1398665124805</a:t>
            </a:r>
            <a:endParaRPr lang="pl-PL" dirty="0"/>
          </a:p>
          <a:p>
            <a:pPr marL="457200" indent="-457200">
              <a:buFont typeface="+mj-lt"/>
              <a:buAutoNum type="arabicPeriod" startAt="15"/>
            </a:pPr>
            <a:r>
              <a:rPr lang="pl-PL" dirty="0">
                <a:hlinkClick r:id="rId4"/>
              </a:rPr>
              <a:t>https://pspszczedrzyk.ozimek.pl/static/img/k15/newsy_2013_2014/patron/student.jpg</a:t>
            </a:r>
            <a:endParaRPr lang="pl-PL" dirty="0"/>
          </a:p>
          <a:p>
            <a:pPr marL="457200" indent="-457200">
              <a:buFont typeface="+mj-lt"/>
              <a:buAutoNum type="arabicPeriod" startAt="15"/>
            </a:pPr>
            <a:r>
              <a:rPr lang="pl-PL" dirty="0">
                <a:hlinkClick r:id="rId5"/>
              </a:rPr>
              <a:t>https://a.allegroimg.com/s400/03f8ea/8d3799c24ba3b3cd992b06c99b7a/VCD-Jan-Pawel-II-w-Wadowicach-Czerwiec-1999-kremow</a:t>
            </a:r>
            <a:endParaRPr lang="pl-PL" dirty="0"/>
          </a:p>
          <a:p>
            <a:pPr marL="457200" indent="-457200">
              <a:buFont typeface="+mj-lt"/>
              <a:buAutoNum type="arabicPeriod" startAt="15"/>
            </a:pPr>
            <a:r>
              <a:rPr lang="pl-PL" dirty="0">
                <a:hlinkClick r:id="rId6"/>
              </a:rPr>
              <a:t>https://lovekrakow.pl/images/tmp/1200x630/711431669472_PIC_1-G-1582-2.jpg</a:t>
            </a:r>
            <a:endParaRPr lang="pl-PL" dirty="0"/>
          </a:p>
          <a:p>
            <a:pPr marL="457200" indent="-457200">
              <a:buFont typeface="+mj-lt"/>
              <a:buAutoNum type="arabicPeriod" startAt="15"/>
            </a:pPr>
            <a:r>
              <a:rPr lang="pl-PL" dirty="0">
                <a:hlinkClick r:id="rId7"/>
              </a:rPr>
              <a:t>https://encrypted-tbn0.gstatic.com/images?q=tbn%3AANd9GcQ9RRSFB7QoQUH8iYF5J8hnuzEguBwn_o9Dt5By0V2-Oz3F7AJA</a:t>
            </a:r>
            <a:endParaRPr lang="pl-PL" dirty="0"/>
          </a:p>
          <a:p>
            <a:pPr marL="457200" indent="-457200">
              <a:buFont typeface="+mj-lt"/>
              <a:buAutoNum type="arabicPeriod" startAt="15"/>
            </a:pPr>
            <a:r>
              <a:rPr lang="pl-PL" dirty="0">
                <a:hlinkClick r:id="rId8"/>
              </a:rPr>
              <a:t>https://www.niedziela.pl/gifs/portaln/624x400/1455803422.jpg</a:t>
            </a:r>
            <a:endParaRPr lang="pl-PL" dirty="0"/>
          </a:p>
          <a:p>
            <a:pPr marL="457200" indent="-457200">
              <a:buFont typeface="+mj-lt"/>
              <a:buAutoNum type="arabicPeriod" startAt="15"/>
            </a:pPr>
            <a:r>
              <a:rPr lang="pl-PL" dirty="0">
                <a:hlinkClick r:id="rId9"/>
              </a:rPr>
              <a:t>https://www.uj.edu.pl/image/journal/article?img_id=44893734&amp;t=1398665124978</a:t>
            </a:r>
            <a:endParaRPr lang="pl-PL" dirty="0"/>
          </a:p>
          <a:p>
            <a:pPr marL="457200" indent="-457200">
              <a:buFont typeface="+mj-lt"/>
              <a:buAutoNum type="arabicPeriod" startAt="15"/>
            </a:pPr>
            <a:r>
              <a:rPr lang="pl-PL" dirty="0">
                <a:hlinkClick r:id="rId10"/>
              </a:rPr>
              <a:t>https://www.uj.edu.pl/documents/10172/128304235/wykaz.jpg?t=1466581985579</a:t>
            </a:r>
            <a:endParaRPr lang="pl-PL" dirty="0"/>
          </a:p>
          <a:p>
            <a:pPr marL="457200" indent="-457200">
              <a:buFont typeface="+mj-lt"/>
              <a:buAutoNum type="arabicPeriod" startAt="15"/>
            </a:pPr>
            <a:r>
              <a:rPr lang="pl-PL" dirty="0">
                <a:hlinkClick r:id="rId11"/>
              </a:rPr>
              <a:t>https://s10.tvp.pl/images2/0/5/2/uid_05257bf0ff7137202e3acd32a6ba02b51477908027167_width_900_play_0_pos_0_gs_0_height_506.jpg</a:t>
            </a:r>
            <a:endParaRPr lang="pl-PL" dirty="0"/>
          </a:p>
          <a:p>
            <a:pPr marL="457200" indent="-457200">
              <a:buFont typeface="+mj-lt"/>
              <a:buAutoNum type="arabicPeriod" startAt="15"/>
            </a:pPr>
            <a:r>
              <a:rPr lang="pl-PL" u="sng" dirty="0">
                <a:solidFill>
                  <a:srgbClr val="46B2B5"/>
                </a:solidFill>
              </a:rPr>
              <a:t>data:image/jpeg;base64,/9j/4AAQSkZJRgABAQAAAQABAAD/2wCEAAkGBxMTEhUTExMVFRUXGBUWFxUXFRUXFhcWFRcXFhcVFRUYHSggGBolGxcVITEhJSkrLi4</a:t>
            </a:r>
          </a:p>
          <a:p>
            <a:pPr marL="457200" indent="-457200">
              <a:buFont typeface="+mj-lt"/>
              <a:buAutoNum type="arabicPeriod" startAt="15"/>
            </a:pPr>
            <a:r>
              <a:rPr lang="pl-PL" dirty="0">
                <a:hlinkClick r:id="rId12"/>
              </a:rPr>
              <a:t>https://franciszkanska3.pl/uploads//baza%20foto/swieci_blogoslawieni/jan_pawel2/kaplan/neoprezbiter13.jpg</a:t>
            </a:r>
            <a:endParaRPr lang="pl-PL" dirty="0"/>
          </a:p>
          <a:p>
            <a:pPr marL="457200" indent="-457200">
              <a:buFont typeface="+mj-lt"/>
              <a:buAutoNum type="arabicPeriod" startAt="15"/>
            </a:pPr>
            <a:r>
              <a:rPr lang="pl-PL" dirty="0">
                <a:hlinkClick r:id="rId13"/>
              </a:rPr>
              <a:t>https://lh3.googleusercontent.com/proxy/sdz5pBUdNAHE-WCuY7P_vPo9TRf0Mr8TfztCfEaX8pFH170Zxik3Q0lh-71BbA0XyuWlG5iI6WVdFITeWLJhNuwmRZBSIyF8l44jZ92ccEC3hvDcSe5B</a:t>
            </a:r>
            <a:endParaRPr lang="pl-PL" dirty="0"/>
          </a:p>
          <a:p>
            <a:pPr marL="457200" indent="-457200">
              <a:buFont typeface="+mj-lt"/>
              <a:buAutoNum type="arabicPeriod" startAt="15"/>
            </a:pPr>
            <a:r>
              <a:rPr lang="pl-PL" dirty="0">
                <a:hlinkClick r:id="rId14"/>
              </a:rPr>
              <a:t>https://static.tezeusz.pl/images/157/157178/2.jpg</a:t>
            </a:r>
            <a:endParaRPr lang="pl-PL" dirty="0"/>
          </a:p>
          <a:p>
            <a:pPr marL="457200" indent="-457200">
              <a:buFont typeface="+mj-lt"/>
              <a:buAutoNum type="arabicPeriod" startAt="15"/>
            </a:pPr>
            <a:r>
              <a:rPr lang="pl-PL" dirty="0">
                <a:hlinkClick r:id="rId15"/>
              </a:rPr>
              <a:t>https://wkb-krakow.pl/2153-tm_large_default/dziela-sw-jana-od-krzyza.jpg</a:t>
            </a:r>
            <a:endParaRPr lang="pl-PL" dirty="0"/>
          </a:p>
          <a:p>
            <a:pPr marL="457200" indent="-457200">
              <a:buFont typeface="+mj-lt"/>
              <a:buAutoNum type="arabicPeriod" startAt="15"/>
            </a:pPr>
            <a:r>
              <a:rPr lang="pl-PL" dirty="0">
                <a:hlinkClick r:id="rId16"/>
              </a:rPr>
              <a:t>https://www.wprost.pl/_thumb/53/bc/09d0cf3924a52d3f619cf5a25270.jpeg</a:t>
            </a:r>
            <a:endParaRPr lang="pl-PL" dirty="0"/>
          </a:p>
          <a:p>
            <a:pPr marL="457200" indent="-457200">
              <a:buFont typeface="+mj-lt"/>
              <a:buAutoNum type="arabicPeriod" startAt="15"/>
            </a:pPr>
            <a:r>
              <a:rPr lang="pl-PL" dirty="0">
                <a:hlinkClick r:id="rId17"/>
              </a:rPr>
              <a:t>https://i.iplsc.com/ksiadz-karol-wojtyla-z-ministrantami-w-niegowici-1949/0003EMNTD7X4SO27-C116-F4.jpg</a:t>
            </a:r>
            <a:endParaRPr lang="pl-PL" dirty="0"/>
          </a:p>
          <a:p>
            <a:pPr marL="457200" indent="-457200">
              <a:buFont typeface="+mj-lt"/>
              <a:buAutoNum type="arabicPeriod" startAt="15"/>
            </a:pPr>
            <a:r>
              <a:rPr lang="pl-PL" dirty="0">
                <a:hlinkClick r:id="rId18"/>
              </a:rPr>
              <a:t>https://www.uj.edu.pl/documents/10172/106374239/witkowski.jpg?t=1447167684929</a:t>
            </a:r>
            <a:endParaRPr lang="pl-PL" dirty="0"/>
          </a:p>
          <a:p>
            <a:pPr marL="457200" indent="-457200">
              <a:buFont typeface="+mj-lt"/>
              <a:buAutoNum type="arabicPeriod" startAt="15"/>
            </a:pPr>
            <a:r>
              <a:rPr lang="pl-PL" dirty="0">
                <a:hlinkClick r:id="rId19"/>
              </a:rPr>
              <a:t>https://lh3.googleusercontent.com/proxy/AAuxmORRa1Xo6UX8k_hslO6VGjBGHFB6JFBkHE0F0VCHHxvbDg516t1_ng1ZgQQn9my-u5g6H-qgkPKzvrSx5z5nqQ</a:t>
            </a:r>
            <a:endParaRPr lang="pl-PL" dirty="0"/>
          </a:p>
          <a:p>
            <a:pPr marL="0" indent="0">
              <a:buNone/>
            </a:pPr>
            <a:endParaRPr lang="pl-PL" dirty="0"/>
          </a:p>
        </p:txBody>
      </p:sp>
    </p:spTree>
    <p:extLst>
      <p:ext uri="{BB962C8B-B14F-4D97-AF65-F5344CB8AC3E}">
        <p14:creationId xmlns:p14="http://schemas.microsoft.com/office/powerpoint/2010/main" xmlns="" val="2242490012"/>
      </p:ext>
    </p:extLst>
  </p:cSld>
  <p:clrMapOvr>
    <a:masterClrMapping/>
  </p:clrMapOvr>
  <mc:AlternateContent xmlns:mc="http://schemas.openxmlformats.org/markup-compatibility/2006">
    <mc:Choice xmlns:p14="http://schemas.microsoft.com/office/powerpoint/2010/main" xmlns="" Requires="p14">
      <p:transition spd="slow" p14:dur="2000" advTm="553">
        <p14:ferris dir="l"/>
      </p:transition>
    </mc:Choice>
    <mc:Fallback>
      <p:transition spd="slow" advTm="553">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38C39CE0-6037-43BF-9640-56CA70A72DA7}"/>
              </a:ext>
            </a:extLst>
          </p:cNvPr>
          <p:cNvSpPr>
            <a:spLocks noGrp="1"/>
          </p:cNvSpPr>
          <p:nvPr>
            <p:ph type="title"/>
          </p:nvPr>
        </p:nvSpPr>
        <p:spPr>
          <a:xfrm>
            <a:off x="1251678" y="382385"/>
            <a:ext cx="10178322" cy="1017790"/>
          </a:xfrm>
        </p:spPr>
        <p:txBody>
          <a:bodyPr/>
          <a:lstStyle/>
          <a:p>
            <a:r>
              <a:rPr lang="pl-PL" dirty="0"/>
              <a:t>źródła – Zdjęcia </a:t>
            </a:r>
          </a:p>
        </p:txBody>
      </p:sp>
      <p:sp>
        <p:nvSpPr>
          <p:cNvPr id="4" name="Symbol zastępczy numeru slajdu 3">
            <a:extLst>
              <a:ext uri="{FF2B5EF4-FFF2-40B4-BE49-F238E27FC236}">
                <a16:creationId xmlns:a16="http://schemas.microsoft.com/office/drawing/2014/main" xmlns="" id="{E8231AAC-9B7D-41A9-A0E9-9B8C23B2428D}"/>
              </a:ext>
            </a:extLst>
          </p:cNvPr>
          <p:cNvSpPr>
            <a:spLocks noGrp="1"/>
          </p:cNvSpPr>
          <p:nvPr>
            <p:ph type="sldNum" sz="quarter" idx="12"/>
          </p:nvPr>
        </p:nvSpPr>
        <p:spPr/>
        <p:txBody>
          <a:bodyPr/>
          <a:lstStyle/>
          <a:p>
            <a:fld id="{AAF0AF73-EDE3-4832-9556-D45580304507}" type="slidenum">
              <a:rPr lang="pl-PL" smtClean="0"/>
              <a:pPr/>
              <a:t>50</a:t>
            </a:fld>
            <a:endParaRPr lang="pl-PL"/>
          </a:p>
        </p:txBody>
      </p:sp>
      <p:sp>
        <p:nvSpPr>
          <p:cNvPr id="5" name="Symbol zastępczy zawartości 4">
            <a:extLst>
              <a:ext uri="{FF2B5EF4-FFF2-40B4-BE49-F238E27FC236}">
                <a16:creationId xmlns:a16="http://schemas.microsoft.com/office/drawing/2014/main" xmlns="" id="{30ECECB2-F736-4780-BAB1-5CE1EF5BEF6C}"/>
              </a:ext>
            </a:extLst>
          </p:cNvPr>
          <p:cNvSpPr>
            <a:spLocks noGrp="1"/>
          </p:cNvSpPr>
          <p:nvPr>
            <p:ph idx="1"/>
          </p:nvPr>
        </p:nvSpPr>
        <p:spPr>
          <a:xfrm>
            <a:off x="1251678" y="1185864"/>
            <a:ext cx="10178322" cy="5672136"/>
          </a:xfrm>
        </p:spPr>
        <p:txBody>
          <a:bodyPr>
            <a:normAutofit fontScale="70000" lnSpcReduction="20000"/>
          </a:bodyPr>
          <a:lstStyle/>
          <a:p>
            <a:pPr marL="457200" indent="-457200">
              <a:buFont typeface="+mj-lt"/>
              <a:buAutoNum type="arabicPeriod" startAt="34"/>
            </a:pPr>
            <a:r>
              <a:rPr lang="pl-PL" dirty="0">
                <a:hlinkClick r:id="rId2"/>
              </a:rPr>
              <a:t>https://static.tezeusz.pl/recommended_big/images/90/ca/22//ocena-mozliwosci-zbudowania-etyki-chrzescijanskiej-przy-zalozeniach-systemu-maksa-schelera.jpeg</a:t>
            </a:r>
            <a:endParaRPr lang="pl-PL" dirty="0"/>
          </a:p>
          <a:p>
            <a:pPr marL="457200" indent="-457200">
              <a:buFont typeface="+mj-lt"/>
              <a:buAutoNum type="arabicPeriod" startAt="34"/>
            </a:pPr>
            <a:r>
              <a:rPr lang="pl-PL" dirty="0">
                <a:hlinkClick r:id="rId3"/>
              </a:rPr>
              <a:t>https://i.iplsc.com/karol-wojtyla/0007JDU1CYS348VP-C122-F4.png</a:t>
            </a:r>
            <a:endParaRPr lang="pl-PL" dirty="0"/>
          </a:p>
          <a:p>
            <a:pPr marL="457200" indent="-457200">
              <a:buFont typeface="+mj-lt"/>
              <a:buAutoNum type="arabicPeriod" startAt="34"/>
            </a:pPr>
            <a:r>
              <a:rPr lang="pl-PL" dirty="0">
                <a:solidFill>
                  <a:srgbClr val="46B2B5"/>
                </a:solidFill>
              </a:rPr>
              <a:t>data:image/jpeg;base64,/9j/4AAQSkZJRgABAQAAAQABAAD/2wCEAAkGBxITEhUTExMVF</a:t>
            </a:r>
          </a:p>
          <a:p>
            <a:pPr marL="457200" indent="-457200">
              <a:buFont typeface="+mj-lt"/>
              <a:buAutoNum type="arabicPeriod" startAt="34"/>
            </a:pPr>
            <a:r>
              <a:rPr lang="pl-PL" dirty="0">
                <a:hlinkClick r:id="rId4"/>
              </a:rPr>
              <a:t>https://pspszczedrzyk.ozimek.pl/static/img/k15/newsy_2013_2014/patron/Jako_biskup.jpg</a:t>
            </a:r>
            <a:endParaRPr lang="pl-PL" dirty="0"/>
          </a:p>
          <a:p>
            <a:pPr marL="457200" indent="-457200">
              <a:buFont typeface="+mj-lt"/>
              <a:buAutoNum type="arabicPeriod" startAt="34"/>
            </a:pPr>
            <a:r>
              <a:rPr lang="pl-PL" dirty="0">
                <a:hlinkClick r:id="rId5"/>
              </a:rPr>
              <a:t>https://upload.wikimedia.org/wikipedia/commons/9/98/Eugeniusz_Baziak.jpg</a:t>
            </a:r>
            <a:endParaRPr lang="pl-PL" dirty="0"/>
          </a:p>
          <a:p>
            <a:pPr marL="457200" indent="-457200">
              <a:buFont typeface="+mj-lt"/>
              <a:buAutoNum type="arabicPeriod" startAt="34"/>
            </a:pPr>
            <a:r>
              <a:rPr lang="pl-PL" dirty="0">
                <a:hlinkClick r:id="rId6"/>
              </a:rPr>
              <a:t>https://wadowice.pl/assets/image/0000/0001/9667.jpg</a:t>
            </a:r>
            <a:endParaRPr lang="pl-PL" dirty="0"/>
          </a:p>
          <a:p>
            <a:pPr marL="457200" indent="-457200">
              <a:buFont typeface="+mj-lt"/>
              <a:buAutoNum type="arabicPeriod" startAt="34"/>
            </a:pPr>
            <a:r>
              <a:rPr lang="pl-PL" dirty="0">
                <a:hlinkClick r:id="rId7"/>
              </a:rPr>
              <a:t>https://lh3.googleusercontent.com/proxy/bUaADJhDBEtGUY-6sGt-vEdkKtQpVEbYEH0nPL5LYGBWXUVw2MWWeWZZbRofi2wqNcfY4U_0Zdn-dikTZUnRIkpk-S7fHCdb3yLBgIXq73r9Qw</a:t>
            </a:r>
            <a:endParaRPr lang="pl-PL" dirty="0"/>
          </a:p>
          <a:p>
            <a:pPr marL="457200" indent="-457200">
              <a:buFont typeface="+mj-lt"/>
              <a:buAutoNum type="arabicPeriod" startAt="34"/>
            </a:pPr>
            <a:r>
              <a:rPr lang="pl-PL" dirty="0">
                <a:hlinkClick r:id="rId8"/>
              </a:rPr>
              <a:t>https://santojp2.pl/wp-content/uploads/2018/10/188-1-e1540808427240.jpg</a:t>
            </a:r>
            <a:endParaRPr lang="pl-PL" dirty="0"/>
          </a:p>
          <a:p>
            <a:pPr marL="457200" indent="-457200">
              <a:buFont typeface="+mj-lt"/>
              <a:buAutoNum type="arabicPeriod" startAt="34"/>
            </a:pPr>
            <a:r>
              <a:rPr lang="pl-PL" dirty="0">
                <a:hlinkClick r:id="rId9"/>
              </a:rPr>
              <a:t>https://www.veritasfoundation.co.uk/bookshop/2366-2354-large/konstytucja-dogmatyczna-o-kosciele.jpg</a:t>
            </a:r>
            <a:endParaRPr lang="pl-PL" dirty="0"/>
          </a:p>
          <a:p>
            <a:pPr marL="457200" indent="-457200">
              <a:buFont typeface="+mj-lt"/>
              <a:buAutoNum type="arabicPeriod" startAt="34"/>
            </a:pPr>
            <a:r>
              <a:rPr lang="pl-PL" dirty="0">
                <a:hlinkClick r:id="rId10"/>
              </a:rPr>
              <a:t>https://polska-org.pl/foto/4675/Pomnik_kardynala_Boleslawa_Kominka_skwer_Wyszynskiego_Stefana_kard_Wroclaw_4675648.jpg</a:t>
            </a:r>
            <a:endParaRPr lang="pl-PL" dirty="0"/>
          </a:p>
          <a:p>
            <a:pPr marL="457200" indent="-457200">
              <a:buFont typeface="+mj-lt"/>
              <a:buAutoNum type="arabicPeriod" startAt="34"/>
            </a:pPr>
            <a:r>
              <a:rPr lang="pl-PL" dirty="0">
                <a:hlinkClick r:id="rId11"/>
              </a:rPr>
              <a:t>https://warszawawpigulce.pl/wp-content/uploads/2015/06/PIC_19-24-103.jpg</a:t>
            </a:r>
            <a:endParaRPr lang="pl-PL" dirty="0"/>
          </a:p>
          <a:p>
            <a:pPr marL="457200" indent="-457200">
              <a:buFont typeface="+mj-lt"/>
              <a:buAutoNum type="arabicPeriod" startAt="34"/>
            </a:pPr>
            <a:r>
              <a:rPr lang="pl-PL" dirty="0">
                <a:hlinkClick r:id="rId12"/>
              </a:rPr>
              <a:t>https://i.iplsc.com/prymas-kard-stefan-wyszynski-podczas-inauguracji-obchodow-mi/00045LJE5DIEIEG2-C116-F4.jpg</a:t>
            </a:r>
            <a:endParaRPr lang="pl-PL" dirty="0"/>
          </a:p>
          <a:p>
            <a:pPr marL="457200" indent="-457200">
              <a:buFont typeface="+mj-lt"/>
              <a:buAutoNum type="arabicPeriod" startAt="34"/>
            </a:pPr>
            <a:r>
              <a:rPr lang="pl-PL" dirty="0">
                <a:hlinkClick r:id="rId13"/>
              </a:rPr>
              <a:t>https://pamiec.pl/dokumenty/zalaczniki/49/49-48854.jpg</a:t>
            </a:r>
            <a:endParaRPr lang="pl-PL" dirty="0"/>
          </a:p>
          <a:p>
            <a:pPr marL="457200" indent="-457200">
              <a:buFont typeface="+mj-lt"/>
              <a:buAutoNum type="arabicPeriod" startAt="34"/>
            </a:pPr>
            <a:r>
              <a:rPr lang="pl-PL" dirty="0">
                <a:hlinkClick r:id="rId14"/>
              </a:rPr>
              <a:t>https://upload.wikimedia.org/wikipedia/commons/0/0a/Karol_Wojty%C5%82a_19-4-22.jpg</a:t>
            </a:r>
            <a:endParaRPr lang="pl-PL" dirty="0"/>
          </a:p>
          <a:p>
            <a:pPr marL="457200" indent="-457200">
              <a:buFont typeface="+mj-lt"/>
              <a:buAutoNum type="arabicPeriod" startAt="34"/>
            </a:pPr>
            <a:r>
              <a:rPr lang="pl-PL" dirty="0">
                <a:hlinkClick r:id="rId15"/>
              </a:rPr>
              <a:t>https://lh3.googleusercontent.com/proxy/QB2zmuoPsjg5DSZ5UcFgYr0YS7xIGtIzMHM89wEWaquEpeixwIgjFhwukuA0l4sqRBc3xRrovFktKXNaKjny15qGPaZzyqe0o3F9uD39nNU3Xwx6</a:t>
            </a:r>
            <a:endParaRPr lang="pl-PL" dirty="0"/>
          </a:p>
          <a:p>
            <a:pPr marL="457200" indent="-457200">
              <a:buFont typeface="+mj-lt"/>
              <a:buAutoNum type="arabicPeriod" startAt="34"/>
            </a:pPr>
            <a:r>
              <a:rPr lang="pl-PL" dirty="0">
                <a:hlinkClick r:id="rId16"/>
              </a:rPr>
              <a:t>https://d-pt.ppstatic.pl/k/r/1/b6/db/54998ef3c4dc4_p.jpg?1460644661</a:t>
            </a:r>
            <a:endParaRPr lang="pl-PL" dirty="0"/>
          </a:p>
          <a:p>
            <a:pPr marL="457200" indent="-457200">
              <a:buFont typeface="+mj-lt"/>
              <a:buAutoNum type="arabicPeriod" startAt="34"/>
            </a:pPr>
            <a:endParaRPr lang="pl-PL" dirty="0"/>
          </a:p>
          <a:p>
            <a:pPr marL="457200" indent="-457200">
              <a:buFont typeface="+mj-lt"/>
              <a:buAutoNum type="arabicPeriod" startAt="34"/>
            </a:pPr>
            <a:endParaRPr lang="pl-PL" dirty="0"/>
          </a:p>
          <a:p>
            <a:pPr marL="457200" indent="-457200">
              <a:buFont typeface="+mj-lt"/>
              <a:buAutoNum type="arabicPeriod" startAt="34"/>
            </a:pPr>
            <a:endParaRPr lang="pl-PL" dirty="0"/>
          </a:p>
          <a:p>
            <a:pPr marL="457200" indent="-457200">
              <a:buFont typeface="+mj-lt"/>
              <a:buAutoNum type="arabicPeriod" startAt="34"/>
            </a:pPr>
            <a:endParaRPr lang="pl-PL" dirty="0"/>
          </a:p>
          <a:p>
            <a:pPr marL="457200" indent="-457200">
              <a:buFont typeface="+mj-lt"/>
              <a:buAutoNum type="arabicPeriod" startAt="34"/>
            </a:pPr>
            <a:endParaRPr lang="pl-PL" dirty="0"/>
          </a:p>
          <a:p>
            <a:pPr marL="457200" indent="-457200">
              <a:buFont typeface="+mj-lt"/>
              <a:buAutoNum type="arabicPeriod" startAt="34"/>
            </a:pPr>
            <a:endParaRPr lang="pl-PL" dirty="0"/>
          </a:p>
          <a:p>
            <a:pPr marL="457200" indent="-457200">
              <a:buFont typeface="+mj-lt"/>
              <a:buAutoNum type="arabicPeriod" startAt="34"/>
            </a:pPr>
            <a:endParaRPr lang="pl-PL" dirty="0"/>
          </a:p>
          <a:p>
            <a:pPr marL="457200" indent="-457200">
              <a:buFont typeface="+mj-lt"/>
              <a:buAutoNum type="arabicPeriod" startAt="34"/>
            </a:pPr>
            <a:endParaRPr lang="pl-PL" dirty="0"/>
          </a:p>
        </p:txBody>
      </p:sp>
    </p:spTree>
    <p:extLst>
      <p:ext uri="{BB962C8B-B14F-4D97-AF65-F5344CB8AC3E}">
        <p14:creationId xmlns:p14="http://schemas.microsoft.com/office/powerpoint/2010/main" xmlns="" val="3609323137"/>
      </p:ext>
    </p:extLst>
  </p:cSld>
  <p:clrMapOvr>
    <a:masterClrMapping/>
  </p:clrMapOvr>
  <mc:AlternateContent xmlns:mc="http://schemas.openxmlformats.org/markup-compatibility/2006">
    <mc:Choice xmlns:p14="http://schemas.microsoft.com/office/powerpoint/2010/main" xmlns="" Requires="p14">
      <p:transition spd="slow" p14:dur="2000" advTm="262">
        <p14:ferris dir="l"/>
      </p:transition>
    </mc:Choice>
    <mc:Fallback>
      <p:transition spd="slow" advTm="262">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6225294F-8025-467C-9B71-0454686A2098}"/>
              </a:ext>
            </a:extLst>
          </p:cNvPr>
          <p:cNvSpPr>
            <a:spLocks noGrp="1"/>
          </p:cNvSpPr>
          <p:nvPr>
            <p:ph type="title"/>
          </p:nvPr>
        </p:nvSpPr>
        <p:spPr/>
        <p:txBody>
          <a:bodyPr/>
          <a:lstStyle/>
          <a:p>
            <a:r>
              <a:rPr lang="pl-PL" dirty="0"/>
              <a:t>Źródła – Zdjęcia </a:t>
            </a:r>
          </a:p>
        </p:txBody>
      </p:sp>
      <p:sp>
        <p:nvSpPr>
          <p:cNvPr id="3" name="Symbol zastępczy zawartości 2">
            <a:extLst>
              <a:ext uri="{FF2B5EF4-FFF2-40B4-BE49-F238E27FC236}">
                <a16:creationId xmlns:a16="http://schemas.microsoft.com/office/drawing/2014/main" xmlns="" id="{8CFF64E2-1CBB-4064-B2EC-84B2C4B2ADC5}"/>
              </a:ext>
            </a:extLst>
          </p:cNvPr>
          <p:cNvSpPr>
            <a:spLocks noGrp="1"/>
          </p:cNvSpPr>
          <p:nvPr>
            <p:ph idx="1"/>
          </p:nvPr>
        </p:nvSpPr>
        <p:spPr>
          <a:xfrm>
            <a:off x="1251678" y="1432756"/>
            <a:ext cx="10178322" cy="5042859"/>
          </a:xfrm>
        </p:spPr>
        <p:txBody>
          <a:bodyPr>
            <a:normAutofit fontScale="62500" lnSpcReduction="20000"/>
          </a:bodyPr>
          <a:lstStyle/>
          <a:p>
            <a:pPr marL="457200" indent="-457200">
              <a:buFont typeface="+mj-lt"/>
              <a:buAutoNum type="arabicPeriod" startAt="50"/>
            </a:pPr>
            <a:r>
              <a:rPr lang="pl-PL" u="sng" dirty="0">
                <a:solidFill>
                  <a:srgbClr val="46B2B5"/>
                </a:solidFill>
              </a:rPr>
              <a:t>data:image/jpeg;base64,/9j/4AAQSkZJRgABAQAAAQABAAD/2wCEAAkGBxISEhUSEhIWFR</a:t>
            </a:r>
          </a:p>
          <a:p>
            <a:pPr marL="457200" indent="-457200">
              <a:buFont typeface="+mj-lt"/>
              <a:buAutoNum type="arabicPeriod" startAt="50"/>
            </a:pPr>
            <a:r>
              <a:rPr lang="pl-PL" dirty="0">
                <a:hlinkClick r:id="rId2"/>
              </a:rPr>
              <a:t>https://mm.pwn.pl/ency/jpg/583/2b/d88i7321.jpg</a:t>
            </a:r>
            <a:endParaRPr lang="pl-PL" dirty="0"/>
          </a:p>
          <a:p>
            <a:pPr marL="457200" indent="-457200">
              <a:buFont typeface="+mj-lt"/>
              <a:buAutoNum type="arabicPeriod" startAt="50"/>
            </a:pPr>
            <a:r>
              <a:rPr lang="pl-PL" dirty="0">
                <a:hlinkClick r:id="rId3"/>
              </a:rPr>
              <a:t>https://upload.wikimedia.org/wikipedia/commons/e/e2/Paus_Johannes_Paulus_I_%28kop%29%2C_Bestanddeelnr_929-9074_%28cropped%29.jpg</a:t>
            </a:r>
            <a:endParaRPr lang="pl-PL" dirty="0"/>
          </a:p>
          <a:p>
            <a:pPr marL="457200" indent="-457200">
              <a:buFont typeface="+mj-lt"/>
              <a:buAutoNum type="arabicPeriod" startAt="50"/>
            </a:pPr>
            <a:r>
              <a:rPr lang="pl-PL" dirty="0">
                <a:hlinkClick r:id="rId4"/>
              </a:rPr>
              <a:t>https://i.wp.pl/a/f/jpeg/30822/bialy___600.jpeg</a:t>
            </a:r>
            <a:endParaRPr lang="pl-PL" dirty="0"/>
          </a:p>
          <a:p>
            <a:pPr marL="457200" indent="-457200">
              <a:buFont typeface="+mj-lt"/>
              <a:buAutoNum type="arabicPeriod" startAt="50"/>
            </a:pPr>
            <a:r>
              <a:rPr lang="pl-PL" u="sng" dirty="0">
                <a:solidFill>
                  <a:srgbClr val="46B2B5"/>
                </a:solidFill>
              </a:rPr>
              <a:t>data:image/jpeg;base64,/9j/4AAQSkZJRgABAQAAAQABAAD/2wCEAAkGBxITEhUSExIVFh</a:t>
            </a:r>
          </a:p>
          <a:p>
            <a:pPr marL="457200" indent="-457200">
              <a:buFont typeface="+mj-lt"/>
              <a:buAutoNum type="arabicPeriod" startAt="50"/>
            </a:pPr>
            <a:r>
              <a:rPr lang="pl-PL" dirty="0">
                <a:hlinkClick r:id="rId5"/>
              </a:rPr>
              <a:t>https://lh3.googleusercontent.com/proxy/JUd2F0fC7CjyYfFcxJP50Ei0oP7R0hwWeObIk0IdRjJ0PI0ryWIW84rH80mf2K5zYjO4h4ON-s7-mnu5ovpazE8eLt4K0YLjukEP14MyB99QBVOjNUeiaQ</a:t>
            </a:r>
            <a:endParaRPr lang="pl-PL" dirty="0"/>
          </a:p>
          <a:p>
            <a:pPr marL="457200" indent="-457200">
              <a:buFont typeface="+mj-lt"/>
              <a:buAutoNum type="arabicPeriod" startAt="50"/>
            </a:pPr>
            <a:r>
              <a:rPr lang="pl-PL" dirty="0">
                <a:solidFill>
                  <a:srgbClr val="46B2B5"/>
                </a:solidFill>
              </a:rPr>
              <a:t>data:image/jpeg;base64,/9j/4AAQSkZJRgABAQAAAQABAAD/2wCEAAkGBxMTEhUTExMVFhU</a:t>
            </a:r>
          </a:p>
          <a:p>
            <a:pPr marL="457200" indent="-457200">
              <a:buFont typeface="+mj-lt"/>
              <a:buAutoNum type="arabicPeriod" startAt="50"/>
            </a:pPr>
            <a:r>
              <a:rPr lang="pl-PL" dirty="0">
                <a:hlinkClick r:id="rId6"/>
              </a:rPr>
              <a:t>https://img8.dmty.pl//uploads/201705/1494673126_aveonp_600.jpg</a:t>
            </a:r>
            <a:endParaRPr lang="pl-PL" dirty="0"/>
          </a:p>
          <a:p>
            <a:pPr marL="457200" indent="-457200">
              <a:buFont typeface="+mj-lt"/>
              <a:buAutoNum type="arabicPeriod" startAt="50"/>
            </a:pPr>
            <a:r>
              <a:rPr lang="pl-PL" dirty="0">
                <a:hlinkClick r:id="rId7"/>
              </a:rPr>
              <a:t>https://dzieje.pl/sites/default/files/styles/open_article_750x0_/public/201705/pistolet_agca.jpg?itok=DEMK3j_C</a:t>
            </a:r>
            <a:endParaRPr lang="pl-PL" dirty="0"/>
          </a:p>
          <a:p>
            <a:pPr marL="457200" indent="-457200">
              <a:buFont typeface="+mj-lt"/>
              <a:buAutoNum type="arabicPeriod" startAt="50"/>
            </a:pPr>
            <a:r>
              <a:rPr lang="pl-PL" dirty="0">
                <a:hlinkClick r:id="rId8"/>
              </a:rPr>
              <a:t>https://www.archidiecezja.pl/include/article_img/2014-05-26-17-12-04.jpg</a:t>
            </a:r>
            <a:endParaRPr lang="pl-PL" dirty="0"/>
          </a:p>
          <a:p>
            <a:pPr marL="457200" indent="-457200">
              <a:buFont typeface="+mj-lt"/>
              <a:buAutoNum type="arabicPeriod" startAt="50"/>
            </a:pPr>
            <a:r>
              <a:rPr lang="pl-PL" u="sng" dirty="0">
                <a:solidFill>
                  <a:srgbClr val="46B2B5"/>
                </a:solidFill>
              </a:rPr>
              <a:t>data:image/jpeg;base64,/9j/4AAQSkZJRgABAQAAAQABAAD/2wCEAAkGBxMSEhUSExM+E0Q1NzovVFRUVGBcXFxgVFxUVFxcXGhgWFxg</a:t>
            </a:r>
          </a:p>
          <a:p>
            <a:pPr marL="457200" indent="-457200">
              <a:buFont typeface="+mj-lt"/>
              <a:buAutoNum type="arabicPeriod" startAt="50"/>
            </a:pPr>
            <a:r>
              <a:rPr lang="pl-PL" dirty="0">
                <a:hlinkClick r:id="rId9"/>
              </a:rPr>
              <a:t>https://upload.wikimedia.org/wikipedia/commons/thumb/d/db/Todeszelle_Pater_Maximilian_Kolbes%2C_KZ_Auschwitz_I%2C_Block_11.jpg/240px-Todeszelle_Pater_Maximilian_Kolbes%2C_KZ_Auschwitz_I%2C_Block_11.jpg</a:t>
            </a:r>
            <a:endParaRPr lang="pl-PL" dirty="0"/>
          </a:p>
          <a:p>
            <a:pPr marL="457200" indent="-457200">
              <a:buFont typeface="+mj-lt"/>
              <a:buAutoNum type="arabicPeriod" startAt="50"/>
            </a:pPr>
            <a:r>
              <a:rPr lang="pl-PL" dirty="0">
                <a:hlinkClick r:id="rId10"/>
              </a:rPr>
              <a:t>https://upload.wikimedia.org/wikipedia/commons/e/e9/Fr.Maximilian_Kolbe_1939.jpg</a:t>
            </a:r>
            <a:endParaRPr lang="pl-PL" dirty="0"/>
          </a:p>
          <a:p>
            <a:pPr marL="457200" indent="-457200">
              <a:buFont typeface="+mj-lt"/>
              <a:buAutoNum type="arabicPeriod" startAt="50"/>
            </a:pPr>
            <a:r>
              <a:rPr lang="pl-PL" dirty="0">
                <a:hlinkClick r:id="rId11"/>
              </a:rPr>
              <a:t>https://encrypted-tbn0.gstatic.com/images?q=tbn%3AANd9GcQbGDZ8SV5A7poV6eCYbir_R2wLmkELogVPJUMLLcCUezPzuupm</a:t>
            </a:r>
            <a:endParaRPr lang="pl-PL" dirty="0"/>
          </a:p>
          <a:p>
            <a:pPr marL="457200" indent="-457200">
              <a:buFont typeface="+mj-lt"/>
              <a:buAutoNum type="arabicPeriod" startAt="50"/>
            </a:pPr>
            <a:r>
              <a:rPr lang="pl-PL" dirty="0">
                <a:hlinkClick r:id="rId12"/>
              </a:rPr>
              <a:t>https://image2.slideserve.com/4538421/iii-pielgrzymka-jana-paw-a-ii-do-polski-8-14-czerwca-1987r-l.jpg</a:t>
            </a:r>
            <a:endParaRPr lang="pl-PL" dirty="0"/>
          </a:p>
          <a:p>
            <a:pPr marL="457200" indent="-457200">
              <a:buFont typeface="+mj-lt"/>
              <a:buAutoNum type="arabicPeriod" startAt="50"/>
            </a:pPr>
            <a:r>
              <a:rPr lang="pl-PL" dirty="0">
                <a:hlinkClick r:id="rId13"/>
              </a:rPr>
              <a:t>https://wf1.xcdn.pl/files/old/papiez.wiara.pl/grafika/2005/04/08/1112977692/1112977853_54.jpg</a:t>
            </a:r>
            <a:endParaRPr lang="pl-PL" dirty="0"/>
          </a:p>
          <a:p>
            <a:pPr marL="457200" indent="-457200">
              <a:buFont typeface="+mj-lt"/>
              <a:buAutoNum type="arabicPeriod" startAt="50"/>
            </a:pPr>
            <a:endParaRPr lang="pl-PL" dirty="0"/>
          </a:p>
          <a:p>
            <a:pPr marL="457200" indent="-457200">
              <a:buFont typeface="+mj-lt"/>
              <a:buAutoNum type="arabicPeriod" startAt="50"/>
            </a:pPr>
            <a:endParaRPr lang="pl-PL" dirty="0"/>
          </a:p>
          <a:p>
            <a:pPr marL="457200" indent="-457200">
              <a:buFont typeface="+mj-lt"/>
              <a:buAutoNum type="arabicPeriod" startAt="50"/>
            </a:pPr>
            <a:endParaRPr lang="pl-PL" dirty="0"/>
          </a:p>
          <a:p>
            <a:pPr marL="457200" indent="-457200">
              <a:buFont typeface="+mj-lt"/>
              <a:buAutoNum type="arabicPeriod" startAt="50"/>
            </a:pPr>
            <a:endParaRPr lang="pl-PL" dirty="0"/>
          </a:p>
        </p:txBody>
      </p:sp>
      <p:sp>
        <p:nvSpPr>
          <p:cNvPr id="4" name="Symbol zastępczy numeru slajdu 3">
            <a:extLst>
              <a:ext uri="{FF2B5EF4-FFF2-40B4-BE49-F238E27FC236}">
                <a16:creationId xmlns:a16="http://schemas.microsoft.com/office/drawing/2014/main" xmlns="" id="{7A943848-DE57-4182-A4F0-B42A2410EB42}"/>
              </a:ext>
            </a:extLst>
          </p:cNvPr>
          <p:cNvSpPr>
            <a:spLocks noGrp="1"/>
          </p:cNvSpPr>
          <p:nvPr>
            <p:ph type="sldNum" sz="quarter" idx="12"/>
          </p:nvPr>
        </p:nvSpPr>
        <p:spPr/>
        <p:txBody>
          <a:bodyPr/>
          <a:lstStyle/>
          <a:p>
            <a:fld id="{AAF0AF73-EDE3-4832-9556-D45580304507}" type="slidenum">
              <a:rPr lang="pl-PL" smtClean="0"/>
              <a:pPr/>
              <a:t>51</a:t>
            </a:fld>
            <a:endParaRPr lang="pl-PL"/>
          </a:p>
        </p:txBody>
      </p:sp>
    </p:spTree>
    <p:extLst>
      <p:ext uri="{BB962C8B-B14F-4D97-AF65-F5344CB8AC3E}">
        <p14:creationId xmlns:p14="http://schemas.microsoft.com/office/powerpoint/2010/main" xmlns="" val="3354621619"/>
      </p:ext>
    </p:extLst>
  </p:cSld>
  <p:clrMapOvr>
    <a:masterClrMapping/>
  </p:clrMapOvr>
  <mc:AlternateContent xmlns:mc="http://schemas.openxmlformats.org/markup-compatibility/2006">
    <mc:Choice xmlns:p14="http://schemas.microsoft.com/office/powerpoint/2010/main" xmlns="" Requires="p14">
      <p:transition spd="slow" p14:dur="2000" advTm="457">
        <p14:ferris dir="l"/>
      </p:transition>
    </mc:Choice>
    <mc:Fallback>
      <p:transition spd="slow" advTm="457">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6225294F-8025-467C-9B71-0454686A2098}"/>
              </a:ext>
            </a:extLst>
          </p:cNvPr>
          <p:cNvSpPr>
            <a:spLocks noGrp="1"/>
          </p:cNvSpPr>
          <p:nvPr>
            <p:ph type="title"/>
          </p:nvPr>
        </p:nvSpPr>
        <p:spPr/>
        <p:txBody>
          <a:bodyPr/>
          <a:lstStyle/>
          <a:p>
            <a:r>
              <a:rPr lang="pl-PL" dirty="0"/>
              <a:t>Źródła – Zdjęcia </a:t>
            </a:r>
          </a:p>
        </p:txBody>
      </p:sp>
      <p:sp>
        <p:nvSpPr>
          <p:cNvPr id="4" name="Symbol zastępczy numeru slajdu 3">
            <a:extLst>
              <a:ext uri="{FF2B5EF4-FFF2-40B4-BE49-F238E27FC236}">
                <a16:creationId xmlns:a16="http://schemas.microsoft.com/office/drawing/2014/main" xmlns="" id="{7A943848-DE57-4182-A4F0-B42A2410EB42}"/>
              </a:ext>
            </a:extLst>
          </p:cNvPr>
          <p:cNvSpPr>
            <a:spLocks noGrp="1"/>
          </p:cNvSpPr>
          <p:nvPr>
            <p:ph type="sldNum" sz="quarter" idx="12"/>
          </p:nvPr>
        </p:nvSpPr>
        <p:spPr/>
        <p:txBody>
          <a:bodyPr/>
          <a:lstStyle/>
          <a:p>
            <a:fld id="{AAF0AF73-EDE3-4832-9556-D45580304507}" type="slidenum">
              <a:rPr lang="pl-PL" smtClean="0"/>
              <a:pPr/>
              <a:t>52</a:t>
            </a:fld>
            <a:endParaRPr lang="pl-PL"/>
          </a:p>
        </p:txBody>
      </p:sp>
      <p:sp>
        <p:nvSpPr>
          <p:cNvPr id="6" name="Symbol zastępczy zawartości 5">
            <a:extLst>
              <a:ext uri="{FF2B5EF4-FFF2-40B4-BE49-F238E27FC236}">
                <a16:creationId xmlns:a16="http://schemas.microsoft.com/office/drawing/2014/main" xmlns="" id="{925B4D80-7D77-4872-BA29-E399ED9A6557}"/>
              </a:ext>
            </a:extLst>
          </p:cNvPr>
          <p:cNvSpPr>
            <a:spLocks noGrp="1"/>
          </p:cNvSpPr>
          <p:nvPr>
            <p:ph idx="1"/>
          </p:nvPr>
        </p:nvSpPr>
        <p:spPr>
          <a:xfrm>
            <a:off x="1251678" y="1357313"/>
            <a:ext cx="10178322" cy="5364162"/>
          </a:xfrm>
        </p:spPr>
        <p:txBody>
          <a:bodyPr>
            <a:normAutofit fontScale="70000" lnSpcReduction="20000"/>
          </a:bodyPr>
          <a:lstStyle/>
          <a:p>
            <a:pPr marL="457200" indent="-457200">
              <a:buFont typeface="+mj-lt"/>
              <a:buAutoNum type="arabicPeriod" startAt="66"/>
            </a:pPr>
            <a:r>
              <a:rPr lang="pl-PL" u="sng" dirty="0">
                <a:solidFill>
                  <a:srgbClr val="46B2B5"/>
                </a:solidFill>
              </a:rPr>
              <a:t>data:image/jpeg;base64,/9j/4AAQSkZJRgABAQAAAQABAAD/2wCEAAkGBxMTEhUTEhMV</a:t>
            </a:r>
          </a:p>
          <a:p>
            <a:pPr marL="457200" indent="-457200">
              <a:buFont typeface="+mj-lt"/>
              <a:buAutoNum type="arabicPeriod" startAt="66"/>
            </a:pPr>
            <a:r>
              <a:rPr lang="pl-PL" dirty="0">
                <a:hlinkClick r:id="rId2"/>
              </a:rPr>
              <a:t>https://lh3.googleusercontent.com/proxy/7lcBQ4rc7PnFvOo3gpRx2gSnU-UlZpQtT1MjiW2gStEfvOsr7TgO_vLQTEUA7mHP8c7-CePq9XfLaLyjtS3zv1hVI_HGQlRYnGS0yq_pM2Z_5NlL8oMFPoeLIKrf</a:t>
            </a:r>
            <a:endParaRPr lang="pl-PL" dirty="0"/>
          </a:p>
          <a:p>
            <a:pPr marL="457200" indent="-457200">
              <a:buFont typeface="+mj-lt"/>
              <a:buAutoNum type="arabicPeriod" startAt="66"/>
            </a:pPr>
            <a:r>
              <a:rPr lang="pl-PL" dirty="0">
                <a:hlinkClick r:id="rId3"/>
              </a:rPr>
              <a:t>https://lh3.googleusercontent.com/proxy/9nL8XkTdtVDxzmCvTX6iTUYtPNLAvXJk4D2d9yxKyQq7FJs0_6C6xZw1x7dezOp2rZ-y9iBtmSQt7U-93-zjfLCz5iST7-nu7UBTVfFox7v-M8FMdGZJj1W7AFUY821FFasVr-QVjvFtBLhvQU8</a:t>
            </a:r>
            <a:endParaRPr lang="pl-PL" dirty="0"/>
          </a:p>
          <a:p>
            <a:pPr marL="457200" indent="-457200">
              <a:buFont typeface="+mj-lt"/>
              <a:buAutoNum type="arabicPeriod" startAt="66"/>
            </a:pPr>
            <a:r>
              <a:rPr lang="pl-PL" dirty="0">
                <a:hlinkClick r:id="rId4"/>
              </a:rPr>
              <a:t>https://lh3.googleusercontent.com/proxy/ddAblxPk7_j2IuqNVnKhjGUCzkCtB3bgDeTZW1iws2tWRQnBlXMkmh5MRlrCROZRD97pcE6-Mb38npgFPYZqIwHEkxE0Kw</a:t>
            </a:r>
            <a:endParaRPr lang="pl-PL" dirty="0"/>
          </a:p>
          <a:p>
            <a:pPr marL="457200" indent="-457200">
              <a:buFont typeface="+mj-lt"/>
              <a:buAutoNum type="arabicPeriod" startAt="66"/>
            </a:pPr>
            <a:r>
              <a:rPr lang="pl-PL" dirty="0">
                <a:hlinkClick r:id="rId5"/>
              </a:rPr>
              <a:t>https://papiez.wiara.pl/files_upload/old/papiez.wiara.pl/elementy/jp2_PK/jp2_o6.jpg</a:t>
            </a:r>
            <a:endParaRPr lang="pl-PL" dirty="0"/>
          </a:p>
          <a:p>
            <a:pPr marL="457200" indent="-457200">
              <a:buFont typeface="+mj-lt"/>
              <a:buAutoNum type="arabicPeriod" startAt="66"/>
            </a:pPr>
            <a:r>
              <a:rPr lang="pl-PL" dirty="0">
                <a:hlinkClick r:id="rId6"/>
              </a:rPr>
              <a:t>https://i.wpimg.pl/0/349x512/i.wp.pl/a/f/jpeg/20858/jan_pawel_ii_512.jpeg</a:t>
            </a:r>
            <a:endParaRPr lang="pl-PL" dirty="0"/>
          </a:p>
          <a:p>
            <a:pPr marL="457200" indent="-457200">
              <a:buFont typeface="+mj-lt"/>
              <a:buAutoNum type="arabicPeriod" startAt="66"/>
            </a:pPr>
            <a:r>
              <a:rPr lang="pl-PL" dirty="0">
                <a:hlinkClick r:id="rId7"/>
              </a:rPr>
              <a:t>https://lh3.googleusercontent.com/proxy/OqitkX9sPXcQ5wKd83a6o6EzKU2Gb1HStEc1r6bgfWUOHH64tXJccCZfB49D1WDE4Rm_XpUQAbU1cqb71K6qxhCP5hVASl9WuRw</a:t>
            </a:r>
            <a:endParaRPr lang="pl-PL" dirty="0"/>
          </a:p>
          <a:p>
            <a:pPr marL="457200" indent="-457200">
              <a:buFont typeface="+mj-lt"/>
              <a:buAutoNum type="arabicPeriod" startAt="66"/>
            </a:pPr>
            <a:r>
              <a:rPr lang="pl-PL" dirty="0">
                <a:hlinkClick r:id="rId8"/>
              </a:rPr>
              <a:t>https://wadowiceonline.pl/images/stories/ZDJECIA/2016/lozko_szpitalne_jana_pawla_ii_z_kliniki_gemelli_w_wadowicach/lozko.jpg</a:t>
            </a:r>
            <a:endParaRPr lang="pl-PL" dirty="0"/>
          </a:p>
          <a:p>
            <a:pPr marL="457200" indent="-457200">
              <a:buFont typeface="+mj-lt"/>
              <a:buAutoNum type="arabicPeriod" startAt="66"/>
            </a:pPr>
            <a:r>
              <a:rPr lang="pl-PL" dirty="0">
                <a:hlinkClick r:id="rId9"/>
              </a:rPr>
              <a:t>https://www.radiokrakow.pl/resource/www_files/image/2134b73f2eb28ba74dde072515361d58/2134b73f2eb28ba74dde072515361d58_normal_345x345.jpg</a:t>
            </a:r>
            <a:endParaRPr lang="pl-PL" dirty="0"/>
          </a:p>
          <a:p>
            <a:pPr marL="457200" indent="-457200">
              <a:buFont typeface="+mj-lt"/>
              <a:buAutoNum type="arabicPeriod" startAt="66"/>
            </a:pPr>
            <a:r>
              <a:rPr lang="pl-PL" dirty="0">
                <a:hlinkClick r:id="rId10"/>
              </a:rPr>
              <a:t>https://static.deon.pl/storage/image/core_files/2014/4/2/e528acb4164432d16cd1f04276240d17/jpg/deon/articles-thumb-xlarge-breakpoint-default/poruszajace-swiadectwa-smierci-jana-pawla-ii.jpg</a:t>
            </a:r>
            <a:endParaRPr lang="pl-PL" dirty="0"/>
          </a:p>
          <a:p>
            <a:pPr marL="457200" indent="-457200">
              <a:buFont typeface="+mj-lt"/>
              <a:buAutoNum type="arabicPeriod" startAt="66"/>
            </a:pPr>
            <a:r>
              <a:rPr lang="pl-PL" dirty="0">
                <a:hlinkClick r:id="rId11"/>
              </a:rPr>
              <a:t>https://dzieje.pl/sites/default/files/styles/open_article_750x0_/public/201604/papiez_znicz.jpg?itok=SxaxukmS</a:t>
            </a:r>
            <a:endParaRPr lang="pl-PL" dirty="0"/>
          </a:p>
          <a:p>
            <a:pPr marL="457200" indent="-457200">
              <a:buFont typeface="+mj-lt"/>
              <a:buAutoNum type="arabicPeriod" startAt="66"/>
            </a:pPr>
            <a:r>
              <a:rPr lang="pl-PL" dirty="0">
                <a:hlinkClick r:id="rId12"/>
              </a:rPr>
              <a:t>https://lh3.googleusercontent.com/proxy/CBLhQ8VDu6VSJMqYPiZo5egHauTDy8a30B15Rp2zQeiJTLBIjr6kE0cK4fegKfbrOnbOo8A2oLWJ7Od2E86jAJbsGXcEM8A</a:t>
            </a:r>
            <a:endParaRPr lang="pl-PL" dirty="0"/>
          </a:p>
          <a:p>
            <a:pPr marL="457200" indent="-457200">
              <a:buFont typeface="+mj-lt"/>
              <a:buAutoNum type="arabicPeriod" startAt="66"/>
            </a:pPr>
            <a:endParaRPr lang="pl-PL" dirty="0"/>
          </a:p>
          <a:p>
            <a:pPr marL="457200" indent="-457200">
              <a:buFont typeface="+mj-lt"/>
              <a:buAutoNum type="arabicPeriod" startAt="66"/>
            </a:pPr>
            <a:endParaRPr lang="pl-PL" dirty="0"/>
          </a:p>
          <a:p>
            <a:pPr marL="457200" indent="-457200">
              <a:buFont typeface="+mj-lt"/>
              <a:buAutoNum type="arabicPeriod" startAt="66"/>
            </a:pPr>
            <a:endParaRPr lang="pl-PL" dirty="0"/>
          </a:p>
          <a:p>
            <a:pPr marL="457200" indent="-457200">
              <a:buFont typeface="+mj-lt"/>
              <a:buAutoNum type="arabicPeriod" startAt="66"/>
            </a:pPr>
            <a:endParaRPr lang="pl-PL" dirty="0"/>
          </a:p>
        </p:txBody>
      </p:sp>
    </p:spTree>
    <p:extLst>
      <p:ext uri="{BB962C8B-B14F-4D97-AF65-F5344CB8AC3E}">
        <p14:creationId xmlns:p14="http://schemas.microsoft.com/office/powerpoint/2010/main" xmlns="" val="2804143753"/>
      </p:ext>
    </p:extLst>
  </p:cSld>
  <p:clrMapOvr>
    <a:masterClrMapping/>
  </p:clrMapOvr>
  <mc:AlternateContent xmlns:mc="http://schemas.openxmlformats.org/markup-compatibility/2006">
    <mc:Choice xmlns:p14="http://schemas.microsoft.com/office/powerpoint/2010/main" xmlns="" Requires="p14">
      <p:transition spd="slow" p14:dur="2000" advTm="210">
        <p14:ferris dir="l"/>
      </p:transition>
    </mc:Choice>
    <mc:Fallback>
      <p:transition spd="slow" advTm="210">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5ACC1F35-CA55-4429-A983-37DD4B30D8F6}"/>
              </a:ext>
            </a:extLst>
          </p:cNvPr>
          <p:cNvSpPr>
            <a:spLocks noGrp="1"/>
          </p:cNvSpPr>
          <p:nvPr>
            <p:ph type="title"/>
          </p:nvPr>
        </p:nvSpPr>
        <p:spPr>
          <a:xfrm>
            <a:off x="1251678" y="382385"/>
            <a:ext cx="10178322" cy="889203"/>
          </a:xfrm>
        </p:spPr>
        <p:txBody>
          <a:bodyPr/>
          <a:lstStyle/>
          <a:p>
            <a:r>
              <a:rPr lang="pl-PL" dirty="0"/>
              <a:t>Źródła – teksty </a:t>
            </a:r>
          </a:p>
        </p:txBody>
      </p:sp>
      <p:sp>
        <p:nvSpPr>
          <p:cNvPr id="3" name="Symbol zastępczy zawartości 2">
            <a:extLst>
              <a:ext uri="{FF2B5EF4-FFF2-40B4-BE49-F238E27FC236}">
                <a16:creationId xmlns:a16="http://schemas.microsoft.com/office/drawing/2014/main" xmlns="" id="{A405594E-28A0-4ABE-83EC-6BEF7A237B11}"/>
              </a:ext>
            </a:extLst>
          </p:cNvPr>
          <p:cNvSpPr>
            <a:spLocks noGrp="1"/>
          </p:cNvSpPr>
          <p:nvPr>
            <p:ph idx="1"/>
          </p:nvPr>
        </p:nvSpPr>
        <p:spPr>
          <a:xfrm>
            <a:off x="1251678" y="1271588"/>
            <a:ext cx="10178322" cy="3593591"/>
          </a:xfrm>
        </p:spPr>
        <p:txBody>
          <a:bodyPr>
            <a:normAutofit fontScale="85000" lnSpcReduction="10000"/>
          </a:bodyPr>
          <a:lstStyle/>
          <a:p>
            <a:pPr marL="457200" indent="-457200">
              <a:buFont typeface="+mj-lt"/>
              <a:buAutoNum type="arabicPeriod"/>
            </a:pPr>
            <a:r>
              <a:rPr lang="pl-PL" dirty="0">
                <a:hlinkClick r:id="rId2"/>
              </a:rPr>
              <a:t>https://pl.wikipedia.org/wiki/Jan_Pawe%C5%82_II</a:t>
            </a:r>
            <a:endParaRPr lang="pl-PL" dirty="0"/>
          </a:p>
          <a:p>
            <a:pPr marL="457200" indent="-457200">
              <a:buFont typeface="+mj-lt"/>
              <a:buAutoNum type="arabicPeriod"/>
            </a:pPr>
            <a:r>
              <a:rPr lang="pl-PL" dirty="0">
                <a:hlinkClick r:id="rId3"/>
              </a:rPr>
              <a:t>https://pl.wikipedia.org/wiki/Karol_Wojty%C5%82a_(senior)</a:t>
            </a:r>
            <a:endParaRPr lang="pl-PL" dirty="0"/>
          </a:p>
          <a:p>
            <a:pPr marL="457200" indent="-457200">
              <a:buFont typeface="+mj-lt"/>
              <a:buAutoNum type="arabicPeriod"/>
            </a:pPr>
            <a:r>
              <a:rPr lang="pl-PL" dirty="0">
                <a:hlinkClick r:id="rId4"/>
              </a:rPr>
              <a:t>https://pl.wikipedia.org/wiki/Emilia_Wojty%C5%82a</a:t>
            </a:r>
            <a:endParaRPr lang="pl-PL" dirty="0"/>
          </a:p>
          <a:p>
            <a:pPr marL="457200" indent="-457200">
              <a:buFont typeface="+mj-lt"/>
              <a:buAutoNum type="arabicPeriod"/>
            </a:pPr>
            <a:r>
              <a:rPr lang="pl-PL" dirty="0">
                <a:hlinkClick r:id="rId5"/>
              </a:rPr>
              <a:t>https://pl.wikipedia.org/wiki/Edmund_Wojty%C5%82a</a:t>
            </a:r>
            <a:endParaRPr lang="pl-PL" dirty="0"/>
          </a:p>
          <a:p>
            <a:pPr marL="457200" indent="-457200">
              <a:buFont typeface="+mj-lt"/>
              <a:buAutoNum type="arabicPeriod"/>
            </a:pPr>
            <a:r>
              <a:rPr lang="pl-PL" dirty="0">
                <a:hlinkClick r:id="rId6"/>
              </a:rPr>
              <a:t>https://dziennikzachodni.pl/olga-siostra-jana-pawla-ii-urodzila-sie-i-zmarla-w-bialej-nowe-fakty/ar/714401</a:t>
            </a:r>
            <a:endParaRPr lang="pl-PL" dirty="0"/>
          </a:p>
          <a:p>
            <a:pPr marL="457200" indent="-457200">
              <a:buFont typeface="+mj-lt"/>
              <a:buAutoNum type="arabicPeriod"/>
            </a:pPr>
            <a:r>
              <a:rPr lang="pl-PL" dirty="0"/>
              <a:t>„Testament” Jan Paweł II, Fogra Oficyna Wydawnicza, Kraków </a:t>
            </a:r>
            <a:r>
              <a:rPr lang="pl-PL" b="1" dirty="0"/>
              <a:t>2005</a:t>
            </a:r>
          </a:p>
          <a:p>
            <a:pPr marL="457200" indent="-457200">
              <a:buFont typeface="+mj-lt"/>
              <a:buAutoNum type="arabicPeriod"/>
            </a:pPr>
            <a:r>
              <a:rPr lang="pl-PL" dirty="0">
                <a:hlinkClick r:id="rId7"/>
              </a:rPr>
              <a:t>http://www.sp1wadowice.iap.pl/patron-szkoly/246-karol-wojtyla</a:t>
            </a:r>
            <a:endParaRPr lang="pl-PL" dirty="0"/>
          </a:p>
          <a:p>
            <a:pPr marL="457200" indent="-457200">
              <a:buFont typeface="+mj-lt"/>
              <a:buAutoNum type="arabicPeriod"/>
            </a:pPr>
            <a:r>
              <a:rPr lang="pl-PL" dirty="0">
                <a:hlinkClick r:id="rId8"/>
              </a:rPr>
              <a:t>http://mateusz.pl/JPII/notabiog/zyc1.htm</a:t>
            </a:r>
            <a:endParaRPr lang="pl-PL" dirty="0"/>
          </a:p>
          <a:p>
            <a:pPr marL="457200" indent="-457200">
              <a:buFont typeface="+mj-lt"/>
              <a:buAutoNum type="arabicPeriod"/>
            </a:pPr>
            <a:r>
              <a:rPr lang="pl-PL" dirty="0">
                <a:hlinkClick r:id="rId9"/>
              </a:rPr>
              <a:t>https://deon.pl/wiara/duchowosc/te-modlitwe-jan-pawel-ii-odmawial-codziennie-az-do-smierci-podyktowal-mu-ja-ojciec,476912</a:t>
            </a:r>
            <a:endParaRPr lang="pl-PL" dirty="0"/>
          </a:p>
        </p:txBody>
      </p:sp>
      <p:sp>
        <p:nvSpPr>
          <p:cNvPr id="4" name="Symbol zastępczy numeru slajdu 3">
            <a:extLst>
              <a:ext uri="{FF2B5EF4-FFF2-40B4-BE49-F238E27FC236}">
                <a16:creationId xmlns:a16="http://schemas.microsoft.com/office/drawing/2014/main" xmlns="" id="{F58B3BD0-17A3-47BD-B4FF-5A2523DEBB29}"/>
              </a:ext>
            </a:extLst>
          </p:cNvPr>
          <p:cNvSpPr>
            <a:spLocks noGrp="1"/>
          </p:cNvSpPr>
          <p:nvPr>
            <p:ph type="sldNum" sz="quarter" idx="12"/>
          </p:nvPr>
        </p:nvSpPr>
        <p:spPr/>
        <p:txBody>
          <a:bodyPr/>
          <a:lstStyle/>
          <a:p>
            <a:fld id="{AAF0AF73-EDE3-4832-9556-D45580304507}" type="slidenum">
              <a:rPr lang="pl-PL" smtClean="0"/>
              <a:pPr/>
              <a:t>53</a:t>
            </a:fld>
            <a:endParaRPr lang="pl-PL"/>
          </a:p>
        </p:txBody>
      </p:sp>
    </p:spTree>
    <p:extLst>
      <p:ext uri="{BB962C8B-B14F-4D97-AF65-F5344CB8AC3E}">
        <p14:creationId xmlns:p14="http://schemas.microsoft.com/office/powerpoint/2010/main" xmlns="" val="3417213713"/>
      </p:ext>
    </p:extLst>
  </p:cSld>
  <p:clrMapOvr>
    <a:masterClrMapping/>
  </p:clrMapOvr>
  <mc:AlternateContent xmlns:mc="http://schemas.openxmlformats.org/markup-compatibility/2006">
    <mc:Choice xmlns:p14="http://schemas.microsoft.com/office/powerpoint/2010/main" xmlns="" Requires="p14">
      <p:transition spd="slow" p14:dur="2000" advTm="323">
        <p14:ferris dir="l"/>
      </p:transition>
    </mc:Choice>
    <mc:Fallback>
      <p:transition spd="slow" advTm="323">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B1707E67-8689-4CB4-B9A7-666BACA87503}"/>
              </a:ext>
            </a:extLst>
          </p:cNvPr>
          <p:cNvSpPr>
            <a:spLocks noGrp="1"/>
          </p:cNvSpPr>
          <p:nvPr>
            <p:ph type="ctrTitle"/>
          </p:nvPr>
        </p:nvSpPr>
        <p:spPr/>
        <p:txBody>
          <a:bodyPr/>
          <a:lstStyle/>
          <a:p>
            <a:r>
              <a:rPr lang="pl-PL" dirty="0"/>
              <a:t>Dziękuję za uwagę</a:t>
            </a:r>
          </a:p>
        </p:txBody>
      </p:sp>
      <p:sp>
        <p:nvSpPr>
          <p:cNvPr id="4" name="Symbol zastępczy numeru slajdu 3">
            <a:extLst>
              <a:ext uri="{FF2B5EF4-FFF2-40B4-BE49-F238E27FC236}">
                <a16:creationId xmlns:a16="http://schemas.microsoft.com/office/drawing/2014/main" xmlns="" id="{BC8C2769-0897-441F-BD76-C3A4DE2BECC0}"/>
              </a:ext>
            </a:extLst>
          </p:cNvPr>
          <p:cNvSpPr>
            <a:spLocks noGrp="1"/>
          </p:cNvSpPr>
          <p:nvPr>
            <p:ph type="sldNum" sz="quarter" idx="12"/>
          </p:nvPr>
        </p:nvSpPr>
        <p:spPr/>
        <p:txBody>
          <a:bodyPr/>
          <a:lstStyle/>
          <a:p>
            <a:fld id="{AAF0AF73-EDE3-4832-9556-D45580304507}" type="slidenum">
              <a:rPr lang="pl-PL" smtClean="0"/>
              <a:pPr/>
              <a:t>54</a:t>
            </a:fld>
            <a:endParaRPr lang="pl-PL"/>
          </a:p>
        </p:txBody>
      </p:sp>
    </p:spTree>
    <p:extLst>
      <p:ext uri="{BB962C8B-B14F-4D97-AF65-F5344CB8AC3E}">
        <p14:creationId xmlns:p14="http://schemas.microsoft.com/office/powerpoint/2010/main" xmlns="" val="4059382058"/>
      </p:ext>
    </p:extLst>
  </p:cSld>
  <p:clrMapOvr>
    <a:masterClrMapping/>
  </p:clrMapOvr>
  <mc:AlternateContent xmlns:mc="http://schemas.openxmlformats.org/markup-compatibility/2006">
    <mc:Choice xmlns:p14="http://schemas.microsoft.com/office/powerpoint/2010/main" xmlns="" Requires="p14">
      <p:transition spd="slow" p14:dur="2000" advTm="3202">
        <p14:ferris dir="l"/>
      </p:transition>
    </mc:Choice>
    <mc:Fallback>
      <p:transition spd="slow" advTm="3202">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0.7|5.9|1.9|1.5"/>
</p:tagLst>
</file>

<file path=ppt/tags/tag2.xml><?xml version="1.0" encoding="utf-8"?>
<p:tagLst xmlns:a="http://schemas.openxmlformats.org/drawingml/2006/main" xmlns:r="http://schemas.openxmlformats.org/officeDocument/2006/relationships" xmlns:p="http://schemas.openxmlformats.org/presentationml/2006/main">
  <p:tag name="TIMING" val="|0.4|8.1|5.6|3.4|1.7|1.7"/>
</p:tagLst>
</file>

<file path=ppt/tags/tag3.xml><?xml version="1.0" encoding="utf-8"?>
<p:tagLst xmlns:a="http://schemas.openxmlformats.org/drawingml/2006/main" xmlns:r="http://schemas.openxmlformats.org/officeDocument/2006/relationships" xmlns:p="http://schemas.openxmlformats.org/presentationml/2006/main">
  <p:tag name="TIMING" val="|0.8|6.2|2.7|5.8|2.1"/>
</p:tagLst>
</file>

<file path=ppt/tags/tag4.xml><?xml version="1.0" encoding="utf-8"?>
<p:tagLst xmlns:a="http://schemas.openxmlformats.org/drawingml/2006/main" xmlns:r="http://schemas.openxmlformats.org/officeDocument/2006/relationships" xmlns:p="http://schemas.openxmlformats.org/presentationml/2006/main">
  <p:tag name="TIMING" val="|0.6|8.8|2|1.9"/>
</p:tagLst>
</file>

<file path=ppt/tags/tag5.xml><?xml version="1.0" encoding="utf-8"?>
<p:tagLst xmlns:a="http://schemas.openxmlformats.org/drawingml/2006/main" xmlns:r="http://schemas.openxmlformats.org/officeDocument/2006/relationships" xmlns:p="http://schemas.openxmlformats.org/presentationml/2006/main">
  <p:tag name="TIMING" val="|0.6"/>
</p:tagLst>
</file>

<file path=ppt/tags/tag6.xml><?xml version="1.0" encoding="utf-8"?>
<p:tagLst xmlns:a="http://schemas.openxmlformats.org/drawingml/2006/main" xmlns:r="http://schemas.openxmlformats.org/officeDocument/2006/relationships" xmlns:p="http://schemas.openxmlformats.org/presentationml/2006/main">
  <p:tag name="TIMING" val="|0.6|3.4|3.1|2"/>
</p:tagLst>
</file>

<file path=ppt/tags/tag7.xml><?xml version="1.0" encoding="utf-8"?>
<p:tagLst xmlns:a="http://schemas.openxmlformats.org/drawingml/2006/main" xmlns:r="http://schemas.openxmlformats.org/officeDocument/2006/relationships" xmlns:p="http://schemas.openxmlformats.org/presentationml/2006/main">
  <p:tag name="TIMING" val="|0.7|3.3|3.7"/>
</p:tagLst>
</file>

<file path=ppt/tags/tag8.xml><?xml version="1.0" encoding="utf-8"?>
<p:tagLst xmlns:a="http://schemas.openxmlformats.org/drawingml/2006/main" xmlns:r="http://schemas.openxmlformats.org/officeDocument/2006/relationships" xmlns:p="http://schemas.openxmlformats.org/presentationml/2006/main">
  <p:tag name="TIMING" val="|1.1|13.6|3.9"/>
</p:tagLst>
</file>

<file path=ppt/tags/tag9.xml><?xml version="1.0" encoding="utf-8"?>
<p:tagLst xmlns:a="http://schemas.openxmlformats.org/drawingml/2006/main" xmlns:r="http://schemas.openxmlformats.org/officeDocument/2006/relationships" xmlns:p="http://schemas.openxmlformats.org/presentationml/2006/main">
  <p:tag name="TIMING" val="|0.8|2.5"/>
</p:tagLst>
</file>

<file path=ppt/tags/tag10.xml><?xml version="1.0" encoding="utf-8"?>
<p:tagLst xmlns:a="http://schemas.openxmlformats.org/drawingml/2006/main" xmlns:r="http://schemas.openxmlformats.org/officeDocument/2006/relationships" xmlns:p="http://schemas.openxmlformats.org/presentationml/2006/main">
  <p:tag name="TIMING" val="|0.8|5.6|4.1|2.2"/>
</p:tagLst>
</file>

<file path=ppt/tags/tag11.xml><?xml version="1.0" encoding="utf-8"?>
<p:tagLst xmlns:a="http://schemas.openxmlformats.org/drawingml/2006/main" xmlns:r="http://schemas.openxmlformats.org/officeDocument/2006/relationships" xmlns:p="http://schemas.openxmlformats.org/presentationml/2006/main">
  <p:tag name="TIMING" val="|0.8|2.9|3.1"/>
</p:tagLst>
</file>

<file path=ppt/tags/tag12.xml><?xml version="1.0" encoding="utf-8"?>
<p:tagLst xmlns:a="http://schemas.openxmlformats.org/drawingml/2006/main" xmlns:r="http://schemas.openxmlformats.org/officeDocument/2006/relationships" xmlns:p="http://schemas.openxmlformats.org/presentationml/2006/main">
  <p:tag name="TIMING" val="|0.8|2.4"/>
</p:tagLst>
</file>

<file path=ppt/tags/tag13.xml><?xml version="1.0" encoding="utf-8"?>
<p:tagLst xmlns:a="http://schemas.openxmlformats.org/drawingml/2006/main" xmlns:r="http://schemas.openxmlformats.org/officeDocument/2006/relationships" xmlns:p="http://schemas.openxmlformats.org/presentationml/2006/main">
  <p:tag name="TIMING" val="|0.5|2.4|2.3"/>
</p:tagLst>
</file>

<file path=ppt/tags/tag14.xml><?xml version="1.0" encoding="utf-8"?>
<p:tagLst xmlns:a="http://schemas.openxmlformats.org/drawingml/2006/main" xmlns:r="http://schemas.openxmlformats.org/officeDocument/2006/relationships" xmlns:p="http://schemas.openxmlformats.org/presentationml/2006/main">
  <p:tag name="TIMING" val="|1.2|5|2.7|2.7"/>
</p:tagLst>
</file>

<file path=ppt/tags/tag15.xml><?xml version="1.0" encoding="utf-8"?>
<p:tagLst xmlns:a="http://schemas.openxmlformats.org/drawingml/2006/main" xmlns:r="http://schemas.openxmlformats.org/officeDocument/2006/relationships" xmlns:p="http://schemas.openxmlformats.org/presentationml/2006/main">
  <p:tag name="TIMING" val="|0.7|5.5|1.9|2"/>
</p:tagLst>
</file>

<file path=ppt/tags/tag16.xml><?xml version="1.0" encoding="utf-8"?>
<p:tagLst xmlns:a="http://schemas.openxmlformats.org/drawingml/2006/main" xmlns:r="http://schemas.openxmlformats.org/officeDocument/2006/relationships" xmlns:p="http://schemas.openxmlformats.org/presentationml/2006/main">
  <p:tag name="TIMING" val="|0.3|2.4|2.6"/>
</p:tagLst>
</file>

<file path=ppt/tags/tag17.xml><?xml version="1.0" encoding="utf-8"?>
<p:tagLst xmlns:a="http://schemas.openxmlformats.org/drawingml/2006/main" xmlns:r="http://schemas.openxmlformats.org/officeDocument/2006/relationships" xmlns:p="http://schemas.openxmlformats.org/presentationml/2006/main">
  <p:tag name="TIMING" val="|1|3.1"/>
</p:tagLst>
</file>

<file path=ppt/tags/tag18.xml><?xml version="1.0" encoding="utf-8"?>
<p:tagLst xmlns:a="http://schemas.openxmlformats.org/drawingml/2006/main" xmlns:r="http://schemas.openxmlformats.org/officeDocument/2006/relationships" xmlns:p="http://schemas.openxmlformats.org/presentationml/2006/main">
  <p:tag name="TIMING" val="|0.7|1.7"/>
</p:tagLst>
</file>

<file path=ppt/tags/tag19.xml><?xml version="1.0" encoding="utf-8"?>
<p:tagLst xmlns:a="http://schemas.openxmlformats.org/drawingml/2006/main" xmlns:r="http://schemas.openxmlformats.org/officeDocument/2006/relationships" xmlns:p="http://schemas.openxmlformats.org/presentationml/2006/main">
  <p:tag name="TIMING" val="|1.4|3.3"/>
</p:tagLst>
</file>

<file path=ppt/tags/tag20.xml><?xml version="1.0" encoding="utf-8"?>
<p:tagLst xmlns:a="http://schemas.openxmlformats.org/drawingml/2006/main" xmlns:r="http://schemas.openxmlformats.org/officeDocument/2006/relationships" xmlns:p="http://schemas.openxmlformats.org/presentationml/2006/main">
  <p:tag name="TIMING" val="|0.6|3.5|2.9"/>
</p:tagLst>
</file>

<file path=ppt/tags/tag21.xml><?xml version="1.0" encoding="utf-8"?>
<p:tagLst xmlns:a="http://schemas.openxmlformats.org/drawingml/2006/main" xmlns:r="http://schemas.openxmlformats.org/officeDocument/2006/relationships" xmlns:p="http://schemas.openxmlformats.org/presentationml/2006/main">
  <p:tag name="TIMING" val="|1|3|3.6"/>
</p:tagLst>
</file>

<file path=ppt/tags/tag22.xml><?xml version="1.0" encoding="utf-8"?>
<p:tagLst xmlns:a="http://schemas.openxmlformats.org/drawingml/2006/main" xmlns:r="http://schemas.openxmlformats.org/officeDocument/2006/relationships" xmlns:p="http://schemas.openxmlformats.org/presentationml/2006/main">
  <p:tag name="TIMING" val="|0.7|2.5|1.7"/>
</p:tagLst>
</file>

<file path=ppt/tags/tag23.xml><?xml version="1.0" encoding="utf-8"?>
<p:tagLst xmlns:a="http://schemas.openxmlformats.org/drawingml/2006/main" xmlns:r="http://schemas.openxmlformats.org/officeDocument/2006/relationships" xmlns:p="http://schemas.openxmlformats.org/presentationml/2006/main">
  <p:tag name="TIMING" val="|0.6|3.9|2.5"/>
</p:tagLst>
</file>

<file path=ppt/tags/tag24.xml><?xml version="1.0" encoding="utf-8"?>
<p:tagLst xmlns:a="http://schemas.openxmlformats.org/drawingml/2006/main" xmlns:r="http://schemas.openxmlformats.org/officeDocument/2006/relationships" xmlns:p="http://schemas.openxmlformats.org/presentationml/2006/main">
  <p:tag name="TIMING" val="|0.6|3.7"/>
</p:tagLst>
</file>

<file path=ppt/tags/tag25.xml><?xml version="1.0" encoding="utf-8"?>
<p:tagLst xmlns:a="http://schemas.openxmlformats.org/drawingml/2006/main" xmlns:r="http://schemas.openxmlformats.org/officeDocument/2006/relationships" xmlns:p="http://schemas.openxmlformats.org/presentationml/2006/main">
  <p:tag name="TIMING" val="|0.7|2.1|2"/>
</p:tagLst>
</file>

<file path=ppt/tags/tag26.xml><?xml version="1.0" encoding="utf-8"?>
<p:tagLst xmlns:a="http://schemas.openxmlformats.org/drawingml/2006/main" xmlns:r="http://schemas.openxmlformats.org/officeDocument/2006/relationships" xmlns:p="http://schemas.openxmlformats.org/presentationml/2006/main">
  <p:tag name="TIMING" val="|0.8|2|1.9|1.9"/>
</p:tagLst>
</file>

<file path=ppt/tags/tag27.xml><?xml version="1.0" encoding="utf-8"?>
<p:tagLst xmlns:a="http://schemas.openxmlformats.org/drawingml/2006/main" xmlns:r="http://schemas.openxmlformats.org/officeDocument/2006/relationships" xmlns:p="http://schemas.openxmlformats.org/presentationml/2006/main">
  <p:tag name="TIMING" val="|0.8|2.1|2.3"/>
</p:tagLst>
</file>

<file path=ppt/tags/tag28.xml><?xml version="1.0" encoding="utf-8"?>
<p:tagLst xmlns:a="http://schemas.openxmlformats.org/drawingml/2006/main" xmlns:r="http://schemas.openxmlformats.org/officeDocument/2006/relationships" xmlns:p="http://schemas.openxmlformats.org/presentationml/2006/main">
  <p:tag name="TIMING" val="|0.5|2.5|2.9"/>
</p:tagLst>
</file>

<file path=ppt/tags/tag29.xml><?xml version="1.0" encoding="utf-8"?>
<p:tagLst xmlns:a="http://schemas.openxmlformats.org/drawingml/2006/main" xmlns:r="http://schemas.openxmlformats.org/officeDocument/2006/relationships" xmlns:p="http://schemas.openxmlformats.org/presentationml/2006/main">
  <p:tag name="TIMING" val="|0.9|2"/>
</p:tagLst>
</file>

<file path=ppt/tags/tag30.xml><?xml version="1.0" encoding="utf-8"?>
<p:tagLst xmlns:a="http://schemas.openxmlformats.org/drawingml/2006/main" xmlns:r="http://schemas.openxmlformats.org/officeDocument/2006/relationships" xmlns:p="http://schemas.openxmlformats.org/presentationml/2006/main">
  <p:tag name="TIMING" val="|0.6|16.4"/>
</p:tagLst>
</file>

<file path=ppt/tags/tag31.xml><?xml version="1.0" encoding="utf-8"?>
<p:tagLst xmlns:a="http://schemas.openxmlformats.org/drawingml/2006/main" xmlns:r="http://schemas.openxmlformats.org/officeDocument/2006/relationships" xmlns:p="http://schemas.openxmlformats.org/presentationml/2006/main">
  <p:tag name="TIMING" val="|1.2|8.8"/>
</p:tagLst>
</file>

<file path=ppt/tags/tag32.xml><?xml version="1.0" encoding="utf-8"?>
<p:tagLst xmlns:a="http://schemas.openxmlformats.org/drawingml/2006/main" xmlns:r="http://schemas.openxmlformats.org/officeDocument/2006/relationships" xmlns:p="http://schemas.openxmlformats.org/presentationml/2006/main">
  <p:tag name="TIMING" val="|0.7|2.8"/>
</p:tagLst>
</file>

<file path=ppt/tags/tag33.xml><?xml version="1.0" encoding="utf-8"?>
<p:tagLst xmlns:a="http://schemas.openxmlformats.org/drawingml/2006/main" xmlns:r="http://schemas.openxmlformats.org/officeDocument/2006/relationships" xmlns:p="http://schemas.openxmlformats.org/presentationml/2006/main">
  <p:tag name="TIMING" val="|1.2|9.4|1.8|2.5"/>
</p:tagLst>
</file>

<file path=ppt/tags/tag34.xml><?xml version="1.0" encoding="utf-8"?>
<p:tagLst xmlns:a="http://schemas.openxmlformats.org/drawingml/2006/main" xmlns:r="http://schemas.openxmlformats.org/officeDocument/2006/relationships" xmlns:p="http://schemas.openxmlformats.org/presentationml/2006/main">
  <p:tag name="TIMING" val="|0.8|4.3|3.7"/>
</p:tagLst>
</file>

<file path=ppt/tags/tag35.xml><?xml version="1.0" encoding="utf-8"?>
<p:tagLst xmlns:a="http://schemas.openxmlformats.org/drawingml/2006/main" xmlns:r="http://schemas.openxmlformats.org/officeDocument/2006/relationships" xmlns:p="http://schemas.openxmlformats.org/presentationml/2006/main">
  <p:tag name="TIMING" val="|1|2.2|2.3"/>
</p:tagLst>
</file>

<file path=ppt/tags/tag36.xml><?xml version="1.0" encoding="utf-8"?>
<p:tagLst xmlns:a="http://schemas.openxmlformats.org/drawingml/2006/main" xmlns:r="http://schemas.openxmlformats.org/officeDocument/2006/relationships" xmlns:p="http://schemas.openxmlformats.org/presentationml/2006/main">
  <p:tag name="TIMING" val="|13.7|1.4"/>
</p:tagLst>
</file>

<file path=ppt/tags/tag37.xml><?xml version="1.0" encoding="utf-8"?>
<p:tagLst xmlns:a="http://schemas.openxmlformats.org/drawingml/2006/main" xmlns:r="http://schemas.openxmlformats.org/officeDocument/2006/relationships" xmlns:p="http://schemas.openxmlformats.org/presentationml/2006/main">
  <p:tag name="TIMING" val="|0.9|3.8"/>
</p:tagLst>
</file>

<file path=ppt/tags/tag38.xml><?xml version="1.0" encoding="utf-8"?>
<p:tagLst xmlns:a="http://schemas.openxmlformats.org/drawingml/2006/main" xmlns:r="http://schemas.openxmlformats.org/officeDocument/2006/relationships" xmlns:p="http://schemas.openxmlformats.org/presentationml/2006/main">
  <p:tag name="TIMING" val="|0.9|6.7"/>
</p:tagLst>
</file>

<file path=ppt/tags/tag39.xml><?xml version="1.0" encoding="utf-8"?>
<p:tagLst xmlns:a="http://schemas.openxmlformats.org/drawingml/2006/main" xmlns:r="http://schemas.openxmlformats.org/officeDocument/2006/relationships" xmlns:p="http://schemas.openxmlformats.org/presentationml/2006/main">
  <p:tag name="TIMING" val="|0.6|3.7"/>
</p:tagLst>
</file>

<file path=ppt/tags/tag40.xml><?xml version="1.0" encoding="utf-8"?>
<p:tagLst xmlns:a="http://schemas.openxmlformats.org/drawingml/2006/main" xmlns:r="http://schemas.openxmlformats.org/officeDocument/2006/relationships" xmlns:p="http://schemas.openxmlformats.org/presentationml/2006/main">
  <p:tag name="TIMING" val="|0.7|4.5|2.8"/>
</p:tagLst>
</file>

<file path=ppt/tags/tag41.xml><?xml version="1.0" encoding="utf-8"?>
<p:tagLst xmlns:a="http://schemas.openxmlformats.org/drawingml/2006/main" xmlns:r="http://schemas.openxmlformats.org/officeDocument/2006/relationships" xmlns:p="http://schemas.openxmlformats.org/presentationml/2006/main">
  <p:tag name="TIMING" val="|0.8|11.2"/>
</p:tagLst>
</file>

<file path=ppt/tags/tag42.xml><?xml version="1.0" encoding="utf-8"?>
<p:tagLst xmlns:a="http://schemas.openxmlformats.org/drawingml/2006/main" xmlns:r="http://schemas.openxmlformats.org/officeDocument/2006/relationships" xmlns:p="http://schemas.openxmlformats.org/presentationml/2006/main">
  <p:tag name="TIMING" val="|0.6|17.3"/>
</p:tagLst>
</file>

<file path=ppt/tags/tag43.xml><?xml version="1.0" encoding="utf-8"?>
<p:tagLst xmlns:a="http://schemas.openxmlformats.org/drawingml/2006/main" xmlns:r="http://schemas.openxmlformats.org/officeDocument/2006/relationships" xmlns:p="http://schemas.openxmlformats.org/presentationml/2006/main">
  <p:tag name="TIMING" val="|0.7|2.6"/>
</p:tagLst>
</file>

<file path=ppt/tags/tag44.xml><?xml version="1.0" encoding="utf-8"?>
<p:tagLst xmlns:a="http://schemas.openxmlformats.org/drawingml/2006/main" xmlns:r="http://schemas.openxmlformats.org/officeDocument/2006/relationships" xmlns:p="http://schemas.openxmlformats.org/presentationml/2006/main">
  <p:tag name="TIMING" val="|0.9|13.4"/>
</p:tagLst>
</file>

<file path=ppt/tags/tag45.xml><?xml version="1.0" encoding="utf-8"?>
<p:tagLst xmlns:a="http://schemas.openxmlformats.org/drawingml/2006/main" xmlns:r="http://schemas.openxmlformats.org/officeDocument/2006/relationships" xmlns:p="http://schemas.openxmlformats.org/presentationml/2006/main">
  <p:tag name="TIMING" val="|1|3.3|3.7"/>
</p:tagLst>
</file>

<file path=ppt/tags/tag46.xml><?xml version="1.0" encoding="utf-8"?>
<p:tagLst xmlns:a="http://schemas.openxmlformats.org/drawingml/2006/main" xmlns:r="http://schemas.openxmlformats.org/officeDocument/2006/relationships" xmlns:p="http://schemas.openxmlformats.org/presentationml/2006/main">
  <p:tag name="TIMING" val="|1.1|10.6|3"/>
</p:tagLst>
</file>

<file path=ppt/theme/theme1.xml><?xml version="1.0" encoding="utf-8"?>
<a:theme xmlns:a="http://schemas.openxmlformats.org/drawingml/2006/main" name="Znaczek">
  <a:themeElements>
    <a:clrScheme name="Znaczek">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Znaczek">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Znaczek">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adge" id="{71A07785-5930-41D4-9A83-E23602B48E98}" vid="{771EA782-DFA6-45B1-AEA3-661F1715B310}"/>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TM10001106[[fn=Znaczek]]</Template>
  <TotalTime>725</TotalTime>
  <Words>2888</Words>
  <Application>Microsoft Office PowerPoint</Application>
  <PresentationFormat>Niestandardowy</PresentationFormat>
  <Paragraphs>397</Paragraphs>
  <Slides>54</Slides>
  <Notes>0</Notes>
  <HiddenSlides>0</HiddenSlides>
  <MMClips>1</MMClips>
  <ScaleCrop>false</ScaleCrop>
  <HeadingPairs>
    <vt:vector size="4" baseType="variant">
      <vt:variant>
        <vt:lpstr>Motyw</vt:lpstr>
      </vt:variant>
      <vt:variant>
        <vt:i4>1</vt:i4>
      </vt:variant>
      <vt:variant>
        <vt:lpstr>Tytuły slajdów</vt:lpstr>
      </vt:variant>
      <vt:variant>
        <vt:i4>54</vt:i4>
      </vt:variant>
    </vt:vector>
  </HeadingPairs>
  <TitlesOfParts>
    <vt:vector size="55" baseType="lpstr">
      <vt:lpstr>Znaczek</vt:lpstr>
      <vt:lpstr>Rok 2020-rokiem jana pawła  ii</vt:lpstr>
      <vt:lpstr>Karol wojtyła informacje ogólne</vt:lpstr>
      <vt:lpstr>Tata karol</vt:lpstr>
      <vt:lpstr>Mama Emilia</vt:lpstr>
      <vt:lpstr>Brat edmund</vt:lpstr>
      <vt:lpstr>Siostra Olga</vt:lpstr>
      <vt:lpstr>Życie Karola Wojtyły – Nauka </vt:lpstr>
      <vt:lpstr>Życie karola Wojtyły - Sakramenty</vt:lpstr>
      <vt:lpstr>Życie karola wojtyły – służba kościołowi</vt:lpstr>
      <vt:lpstr>Życie Karola wojtyły – matura </vt:lpstr>
      <vt:lpstr>Życie Karol Wojtyły – studia </vt:lpstr>
      <vt:lpstr>Życie karola wojtyły – pierwsza praca</vt:lpstr>
      <vt:lpstr>Życie karola wojtyły – śmierć Ojca</vt:lpstr>
      <vt:lpstr>Karol wojtyła – Nauka </vt:lpstr>
      <vt:lpstr>Życie karola wojtyły – Święcenia kapłańskie</vt:lpstr>
      <vt:lpstr>Życie karola Wojtyły – Nauka </vt:lpstr>
      <vt:lpstr>Życie karola wojtyły - Wikariusz</vt:lpstr>
      <vt:lpstr>Życie karola wojtyły – doktor </vt:lpstr>
      <vt:lpstr>Życie karola wojtyły – publicysta </vt:lpstr>
      <vt:lpstr>Życie karola wojtyły – zmiana parafii</vt:lpstr>
      <vt:lpstr>Życie karola wojtyły – habilitacja  </vt:lpstr>
      <vt:lpstr>Życie karola wojtyły – biskup pomocniczy</vt:lpstr>
      <vt:lpstr>Życie karola wojtyły – śmierć arcybiskupa</vt:lpstr>
      <vt:lpstr>Życie karola wojtyły – sobór watykański</vt:lpstr>
      <vt:lpstr>Życie karola wojtyły – Podkomisja centralna</vt:lpstr>
      <vt:lpstr>Życie karola wojtyły – „Przebaczamy i prosimy o przebaczenie”  </vt:lpstr>
      <vt:lpstr>Życie karola wojtyły – 1966 rok</vt:lpstr>
      <vt:lpstr>Życie karola wojtyły – Kardynał </vt:lpstr>
      <vt:lpstr>Życie Karola Wojtyły – Konsekracja kościoła</vt:lpstr>
      <vt:lpstr>Życie karola wojtyły – śmierć papieża jana pawła I</vt:lpstr>
      <vt:lpstr>Życie karola wojtyły – „habemus papam”</vt:lpstr>
      <vt:lpstr>Życie jana pawła II – Pielgrzymka</vt:lpstr>
      <vt:lpstr>Życie jana pawła II – solidarność </vt:lpstr>
      <vt:lpstr>Życie jana pawła II – zamach </vt:lpstr>
      <vt:lpstr>Życie jana pawła II – śmierć przyjaciela </vt:lpstr>
      <vt:lpstr>Życie jana pawła ii – Kanonizacja </vt:lpstr>
      <vt:lpstr>Życie jana pawła ii – pielgrzymka </vt:lpstr>
      <vt:lpstr>Życie jana pawła II – pielgrzymka </vt:lpstr>
      <vt:lpstr>Życie jana pawła ii - pielgrzymka</vt:lpstr>
      <vt:lpstr>Życie jana pawła ii - operacja</vt:lpstr>
      <vt:lpstr>Życie jana pawła ii – pielgrzymka </vt:lpstr>
      <vt:lpstr>Życie jana pawła ii – pielgrzymka </vt:lpstr>
      <vt:lpstr>Życie jana pawła ii - pielgrzymka</vt:lpstr>
      <vt:lpstr>Życie jana pawła ii  - beatyfikacja</vt:lpstr>
      <vt:lpstr>Życie jana pawła ii - pielgrzymka</vt:lpstr>
      <vt:lpstr>Życie jana pawła II – leczenie w gemelli </vt:lpstr>
      <vt:lpstr>Życie jana pawła ii – śmierć karola wojtyły</vt:lpstr>
      <vt:lpstr>źródła – Zdjęcia </vt:lpstr>
      <vt:lpstr>źródła - Zdjęcia</vt:lpstr>
      <vt:lpstr>źródła – Zdjęcia </vt:lpstr>
      <vt:lpstr>Źródła – Zdjęcia </vt:lpstr>
      <vt:lpstr>Źródła – Zdjęcia </vt:lpstr>
      <vt:lpstr>Źródła – teksty </vt:lpstr>
      <vt:lpstr>Dziękuję za uwagę</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Rok 2020-rokiem jana pawła  ii</dc:title>
  <dc:creator>Karolina</dc:creator>
  <cp:lastModifiedBy>user</cp:lastModifiedBy>
  <cp:revision>86</cp:revision>
  <dcterms:created xsi:type="dcterms:W3CDTF">2020-03-14T09:27:43Z</dcterms:created>
  <dcterms:modified xsi:type="dcterms:W3CDTF">2020-04-16T11:18:06Z</dcterms:modified>
</cp:coreProperties>
</file>